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6"/>
  </p:notesMasterIdLst>
  <p:sldIdLst>
    <p:sldId id="256" r:id="rId5"/>
  </p:sldIdLst>
  <p:sldSz cx="30279975" cy="42808525"/>
  <p:notesSz cx="6735763" cy="9866313"/>
  <p:defaultTextStyle>
    <a:defPPr>
      <a:defRPr lang="de-DE"/>
    </a:defPPr>
    <a:lvl1pPr marL="0" algn="l" defTabSz="4176431" rtl="0" eaLnBrk="1" latinLnBrk="0" hangingPunct="1">
      <a:defRPr sz="8200" kern="1200">
        <a:solidFill>
          <a:schemeClr val="tx1"/>
        </a:solidFill>
        <a:latin typeface="+mn-lt"/>
        <a:ea typeface="+mn-ea"/>
        <a:cs typeface="+mn-cs"/>
      </a:defRPr>
    </a:lvl1pPr>
    <a:lvl2pPr marL="2088215" algn="l" defTabSz="4176431" rtl="0" eaLnBrk="1" latinLnBrk="0" hangingPunct="1">
      <a:defRPr sz="8200" kern="1200">
        <a:solidFill>
          <a:schemeClr val="tx1"/>
        </a:solidFill>
        <a:latin typeface="+mn-lt"/>
        <a:ea typeface="+mn-ea"/>
        <a:cs typeface="+mn-cs"/>
      </a:defRPr>
    </a:lvl2pPr>
    <a:lvl3pPr marL="4176431" algn="l" defTabSz="4176431" rtl="0" eaLnBrk="1" latinLnBrk="0" hangingPunct="1">
      <a:defRPr sz="8200" kern="1200">
        <a:solidFill>
          <a:schemeClr val="tx1"/>
        </a:solidFill>
        <a:latin typeface="+mn-lt"/>
        <a:ea typeface="+mn-ea"/>
        <a:cs typeface="+mn-cs"/>
      </a:defRPr>
    </a:lvl3pPr>
    <a:lvl4pPr marL="6264646" algn="l" defTabSz="4176431" rtl="0" eaLnBrk="1" latinLnBrk="0" hangingPunct="1">
      <a:defRPr sz="8200" kern="1200">
        <a:solidFill>
          <a:schemeClr val="tx1"/>
        </a:solidFill>
        <a:latin typeface="+mn-lt"/>
        <a:ea typeface="+mn-ea"/>
        <a:cs typeface="+mn-cs"/>
      </a:defRPr>
    </a:lvl4pPr>
    <a:lvl5pPr marL="8352861" algn="l" defTabSz="4176431" rtl="0" eaLnBrk="1" latinLnBrk="0" hangingPunct="1">
      <a:defRPr sz="8200" kern="1200">
        <a:solidFill>
          <a:schemeClr val="tx1"/>
        </a:solidFill>
        <a:latin typeface="+mn-lt"/>
        <a:ea typeface="+mn-ea"/>
        <a:cs typeface="+mn-cs"/>
      </a:defRPr>
    </a:lvl5pPr>
    <a:lvl6pPr marL="10441076" algn="l" defTabSz="4176431" rtl="0" eaLnBrk="1" latinLnBrk="0" hangingPunct="1">
      <a:defRPr sz="8200" kern="1200">
        <a:solidFill>
          <a:schemeClr val="tx1"/>
        </a:solidFill>
        <a:latin typeface="+mn-lt"/>
        <a:ea typeface="+mn-ea"/>
        <a:cs typeface="+mn-cs"/>
      </a:defRPr>
    </a:lvl6pPr>
    <a:lvl7pPr marL="12529292" algn="l" defTabSz="4176431" rtl="0" eaLnBrk="1" latinLnBrk="0" hangingPunct="1">
      <a:defRPr sz="8200" kern="1200">
        <a:solidFill>
          <a:schemeClr val="tx1"/>
        </a:solidFill>
        <a:latin typeface="+mn-lt"/>
        <a:ea typeface="+mn-ea"/>
        <a:cs typeface="+mn-cs"/>
      </a:defRPr>
    </a:lvl7pPr>
    <a:lvl8pPr marL="14617507" algn="l" defTabSz="4176431" rtl="0" eaLnBrk="1" latinLnBrk="0" hangingPunct="1">
      <a:defRPr sz="8200" kern="1200">
        <a:solidFill>
          <a:schemeClr val="tx1"/>
        </a:solidFill>
        <a:latin typeface="+mn-lt"/>
        <a:ea typeface="+mn-ea"/>
        <a:cs typeface="+mn-cs"/>
      </a:defRPr>
    </a:lvl8pPr>
    <a:lvl9pPr marL="16705722" algn="l" defTabSz="4176431" rtl="0" eaLnBrk="1" latinLnBrk="0" hangingPunct="1">
      <a:defRPr sz="82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867">
          <p15:clr>
            <a:srgbClr val="A4A3A4"/>
          </p15:clr>
        </p15:guide>
        <p15:guide id="2" orient="horz" pos="16613">
          <p15:clr>
            <a:srgbClr val="A4A3A4"/>
          </p15:clr>
        </p15:guide>
        <p15:guide id="3" pos="9537">
          <p15:clr>
            <a:srgbClr val="A4A3A4"/>
          </p15:clr>
        </p15:guide>
        <p15:guide id="4" pos="18518">
          <p15:clr>
            <a:srgbClr val="A4A3A4"/>
          </p15:clr>
        </p15:guide>
        <p15:guide id="5" pos="8947">
          <p15:clr>
            <a:srgbClr val="A4A3A4"/>
          </p15:clr>
        </p15:guide>
        <p15:guide id="6" pos="919">
          <p15:clr>
            <a:srgbClr val="A4A3A4"/>
          </p15:clr>
        </p15:guide>
        <p15:guide id="7" pos="556">
          <p15:clr>
            <a:srgbClr val="A4A3A4"/>
          </p15:clr>
        </p15:guide>
        <p15:guide id="8" pos="10127">
          <p15:clr>
            <a:srgbClr val="A4A3A4"/>
          </p15:clr>
        </p15:guide>
        <p15:guide id="9" pos="18155">
          <p15:clr>
            <a:srgbClr val="A4A3A4"/>
          </p15:clr>
        </p15:guide>
        <p15:guide id="10" pos="11194">
          <p15:clr>
            <a:srgbClr val="A4A3A4"/>
          </p15:clr>
        </p15:guide>
        <p15:guide id="11" pos="1703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2C73"/>
    <a:srgbClr val="D2DAE6"/>
    <a:srgbClr val="A4B4CD"/>
    <a:srgbClr val="647F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Keine Formatvorlage, kein Gitternetz">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5" autoAdjust="0"/>
    <p:restoredTop sz="95581" autoAdjust="0"/>
  </p:normalViewPr>
  <p:slideViewPr>
    <p:cSldViewPr>
      <p:cViewPr>
        <p:scale>
          <a:sx n="66" d="100"/>
          <a:sy n="66" d="100"/>
        </p:scale>
        <p:origin x="-3246" y="-12714"/>
      </p:cViewPr>
      <p:guideLst>
        <p:guide orient="horz" pos="3867"/>
        <p:guide orient="horz" pos="16613"/>
        <p:guide pos="9537"/>
        <p:guide pos="18518"/>
        <p:guide pos="8947"/>
        <p:guide pos="919"/>
        <p:guide pos="556"/>
        <p:guide pos="10127"/>
        <p:guide pos="18155"/>
        <p:guide pos="11194"/>
        <p:guide pos="17038"/>
      </p:guideLst>
    </p:cSldViewPr>
  </p:slid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microsoft.com/office/2016/11/relationships/changesInfo" Target="changesInfos/changesInfo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ijayakumar, Shilpa" userId="3622b724-ab39-4844-8aa8-a9ba6479a98d" providerId="ADAL" clId="{A2E2977C-1E59-4BAB-8D74-E7D5BF399B66}"/>
    <pc:docChg chg="undo custSel modSld">
      <pc:chgData name="Vijayakumar, Shilpa" userId="3622b724-ab39-4844-8aa8-a9ba6479a98d" providerId="ADAL" clId="{A2E2977C-1E59-4BAB-8D74-E7D5BF399B66}" dt="2022-05-06T12:55:22.150" v="1562" actId="1076"/>
      <pc:docMkLst>
        <pc:docMk/>
      </pc:docMkLst>
      <pc:sldChg chg="addSp delSp modSp">
        <pc:chgData name="Vijayakumar, Shilpa" userId="3622b724-ab39-4844-8aa8-a9ba6479a98d" providerId="ADAL" clId="{A2E2977C-1E59-4BAB-8D74-E7D5BF399B66}" dt="2022-05-06T12:55:22.150" v="1562" actId="1076"/>
        <pc:sldMkLst>
          <pc:docMk/>
          <pc:sldMk cId="0" sldId="256"/>
        </pc:sldMkLst>
        <pc:spChg chg="mod">
          <ac:chgData name="Vijayakumar, Shilpa" userId="3622b724-ab39-4844-8aa8-a9ba6479a98d" providerId="ADAL" clId="{A2E2977C-1E59-4BAB-8D74-E7D5BF399B66}" dt="2022-05-06T12:36:57.758" v="1555" actId="242"/>
          <ac:spMkLst>
            <pc:docMk/>
            <pc:sldMk cId="0" sldId="256"/>
            <ac:spMk id="2" creationId="{00000000-0000-0000-0000-000000000000}"/>
          </ac:spMkLst>
        </pc:spChg>
        <pc:spChg chg="mod">
          <ac:chgData name="Vijayakumar, Shilpa" userId="3622b724-ab39-4844-8aa8-a9ba6479a98d" providerId="ADAL" clId="{A2E2977C-1E59-4BAB-8D74-E7D5BF399B66}" dt="2022-05-05T11:41:36.674" v="400" actId="12789"/>
          <ac:spMkLst>
            <pc:docMk/>
            <pc:sldMk cId="0" sldId="256"/>
            <ac:spMk id="4" creationId="{00000000-0000-0000-0000-000000000000}"/>
          </ac:spMkLst>
        </pc:spChg>
        <pc:spChg chg="mod">
          <ac:chgData name="Vijayakumar, Shilpa" userId="3622b724-ab39-4844-8aa8-a9ba6479a98d" providerId="ADAL" clId="{A2E2977C-1E59-4BAB-8D74-E7D5BF399B66}" dt="2022-05-06T12:55:22.150" v="1562" actId="1076"/>
          <ac:spMkLst>
            <pc:docMk/>
            <pc:sldMk cId="0" sldId="256"/>
            <ac:spMk id="10" creationId="{00000000-0000-0000-0000-000000000000}"/>
          </ac:spMkLst>
        </pc:spChg>
        <pc:spChg chg="mod topLvl">
          <ac:chgData name="Vijayakumar, Shilpa" userId="3622b724-ab39-4844-8aa8-a9ba6479a98d" providerId="ADAL" clId="{A2E2977C-1E59-4BAB-8D74-E7D5BF399B66}" dt="2022-05-05T12:53:49.078" v="658" actId="1076"/>
          <ac:spMkLst>
            <pc:docMk/>
            <pc:sldMk cId="0" sldId="256"/>
            <ac:spMk id="19" creationId="{00000000-0000-0000-0000-000000000000}"/>
          </ac:spMkLst>
        </pc:spChg>
        <pc:spChg chg="add mod">
          <ac:chgData name="Vijayakumar, Shilpa" userId="3622b724-ab39-4844-8aa8-a9ba6479a98d" providerId="ADAL" clId="{A2E2977C-1E59-4BAB-8D74-E7D5BF399B66}" dt="2022-05-06T12:38:35.259" v="1561" actId="12789"/>
          <ac:spMkLst>
            <pc:docMk/>
            <pc:sldMk cId="0" sldId="256"/>
            <ac:spMk id="20" creationId="{0779E285-1C2E-4A42-A9B5-A785C47B06A4}"/>
          </ac:spMkLst>
        </pc:spChg>
        <pc:spChg chg="mod">
          <ac:chgData name="Vijayakumar, Shilpa" userId="3622b724-ab39-4844-8aa8-a9ba6479a98d" providerId="ADAL" clId="{A2E2977C-1E59-4BAB-8D74-E7D5BF399B66}" dt="2022-05-06T12:37:22.590" v="1556" actId="1076"/>
          <ac:spMkLst>
            <pc:docMk/>
            <pc:sldMk cId="0" sldId="256"/>
            <ac:spMk id="29" creationId="{00000000-0000-0000-0000-000000000000}"/>
          </ac:spMkLst>
        </pc:spChg>
        <pc:spChg chg="mod">
          <ac:chgData name="Vijayakumar, Shilpa" userId="3622b724-ab39-4844-8aa8-a9ba6479a98d" providerId="ADAL" clId="{A2E2977C-1E59-4BAB-8D74-E7D5BF399B66}" dt="2022-05-06T12:32:54.231" v="1551" actId="14100"/>
          <ac:spMkLst>
            <pc:docMk/>
            <pc:sldMk cId="0" sldId="256"/>
            <ac:spMk id="30" creationId="{00000000-0000-0000-0000-000000000000}"/>
          </ac:spMkLst>
        </pc:spChg>
        <pc:spChg chg="mod">
          <ac:chgData name="Vijayakumar, Shilpa" userId="3622b724-ab39-4844-8aa8-a9ba6479a98d" providerId="ADAL" clId="{A2E2977C-1E59-4BAB-8D74-E7D5BF399B66}" dt="2022-05-06T09:47:33.827" v="747" actId="20577"/>
          <ac:spMkLst>
            <pc:docMk/>
            <pc:sldMk cId="0" sldId="256"/>
            <ac:spMk id="32" creationId="{00000000-0000-0000-0000-000000000000}"/>
          </ac:spMkLst>
        </pc:spChg>
        <pc:spChg chg="mod">
          <ac:chgData name="Vijayakumar, Shilpa" userId="3622b724-ab39-4844-8aa8-a9ba6479a98d" providerId="ADAL" clId="{A2E2977C-1E59-4BAB-8D74-E7D5BF399B66}" dt="2022-05-05T12:21:54.424" v="442" actId="20577"/>
          <ac:spMkLst>
            <pc:docMk/>
            <pc:sldMk cId="0" sldId="256"/>
            <ac:spMk id="38" creationId="{00000000-0000-0000-0000-000000000000}"/>
          </ac:spMkLst>
        </pc:spChg>
        <pc:spChg chg="mod">
          <ac:chgData name="Vijayakumar, Shilpa" userId="3622b724-ab39-4844-8aa8-a9ba6479a98d" providerId="ADAL" clId="{A2E2977C-1E59-4BAB-8D74-E7D5BF399B66}" dt="2022-05-06T11:47:03.035" v="1511" actId="20577"/>
          <ac:spMkLst>
            <pc:docMk/>
            <pc:sldMk cId="0" sldId="256"/>
            <ac:spMk id="40" creationId="{64E49B53-A00E-4283-97BB-40B7BA02C9C0}"/>
          </ac:spMkLst>
        </pc:spChg>
        <pc:spChg chg="mod">
          <ac:chgData name="Vijayakumar, Shilpa" userId="3622b724-ab39-4844-8aa8-a9ba6479a98d" providerId="ADAL" clId="{A2E2977C-1E59-4BAB-8D74-E7D5BF399B66}" dt="2022-05-06T11:39:35.226" v="1505" actId="242"/>
          <ac:spMkLst>
            <pc:docMk/>
            <pc:sldMk cId="0" sldId="256"/>
            <ac:spMk id="54" creationId="{00000000-0000-0000-0000-000000000000}"/>
          </ac:spMkLst>
        </pc:spChg>
        <pc:spChg chg="mod">
          <ac:chgData name="Vijayakumar, Shilpa" userId="3622b724-ab39-4844-8aa8-a9ba6479a98d" providerId="ADAL" clId="{A2E2977C-1E59-4BAB-8D74-E7D5BF399B66}" dt="2022-05-06T09:32:54.402" v="731" actId="20577"/>
          <ac:spMkLst>
            <pc:docMk/>
            <pc:sldMk cId="0" sldId="256"/>
            <ac:spMk id="55" creationId="{00000000-0000-0000-0000-000000000000}"/>
          </ac:spMkLst>
        </pc:spChg>
        <pc:spChg chg="mod">
          <ac:chgData name="Vijayakumar, Shilpa" userId="3622b724-ab39-4844-8aa8-a9ba6479a98d" providerId="ADAL" clId="{A2E2977C-1E59-4BAB-8D74-E7D5BF399B66}" dt="2022-05-06T11:37:01.069" v="1504" actId="20577"/>
          <ac:spMkLst>
            <pc:docMk/>
            <pc:sldMk cId="0" sldId="256"/>
            <ac:spMk id="59" creationId="{E430A43B-6EA0-43AD-A8D9-8FF41EF1B34B}"/>
          </ac:spMkLst>
        </pc:spChg>
        <pc:spChg chg="mod">
          <ac:chgData name="Vijayakumar, Shilpa" userId="3622b724-ab39-4844-8aa8-a9ba6479a98d" providerId="ADAL" clId="{A2E2977C-1E59-4BAB-8D74-E7D5BF399B66}" dt="2022-05-06T11:25:27.763" v="1199" actId="1076"/>
          <ac:spMkLst>
            <pc:docMk/>
            <pc:sldMk cId="0" sldId="256"/>
            <ac:spMk id="62" creationId="{2BBD43A0-F472-4FD9-892B-5A5DE75C101C}"/>
          </ac:spMkLst>
        </pc:spChg>
        <pc:spChg chg="mod">
          <ac:chgData name="Vijayakumar, Shilpa" userId="3622b724-ab39-4844-8aa8-a9ba6479a98d" providerId="ADAL" clId="{A2E2977C-1E59-4BAB-8D74-E7D5BF399B66}" dt="2022-05-06T09:48:50.756" v="761" actId="20577"/>
          <ac:spMkLst>
            <pc:docMk/>
            <pc:sldMk cId="0" sldId="256"/>
            <ac:spMk id="64" creationId="{00000000-0000-0000-0000-000000000000}"/>
          </ac:spMkLst>
        </pc:spChg>
        <pc:spChg chg="add mod">
          <ac:chgData name="Vijayakumar, Shilpa" userId="3622b724-ab39-4844-8aa8-a9ba6479a98d" providerId="ADAL" clId="{A2E2977C-1E59-4BAB-8D74-E7D5BF399B66}" dt="2022-05-06T12:38:35.259" v="1561" actId="12789"/>
          <ac:spMkLst>
            <pc:docMk/>
            <pc:sldMk cId="0" sldId="256"/>
            <ac:spMk id="66" creationId="{D9533B78-BD26-4055-BF47-17BA324F699D}"/>
          </ac:spMkLst>
        </pc:spChg>
        <pc:spChg chg="mod">
          <ac:chgData name="Vijayakumar, Shilpa" userId="3622b724-ab39-4844-8aa8-a9ba6479a98d" providerId="ADAL" clId="{A2E2977C-1E59-4BAB-8D74-E7D5BF399B66}" dt="2022-05-06T12:27:50.119" v="1527" actId="14100"/>
          <ac:spMkLst>
            <pc:docMk/>
            <pc:sldMk cId="0" sldId="256"/>
            <ac:spMk id="70" creationId="{54509DAE-6E95-409A-ADDD-C18BB9664A15}"/>
          </ac:spMkLst>
        </pc:spChg>
        <pc:spChg chg="mod">
          <ac:chgData name="Vijayakumar, Shilpa" userId="3622b724-ab39-4844-8aa8-a9ba6479a98d" providerId="ADAL" clId="{A2E2977C-1E59-4BAB-8D74-E7D5BF399B66}" dt="2022-05-05T13:44:29.546" v="726" actId="1076"/>
          <ac:spMkLst>
            <pc:docMk/>
            <pc:sldMk cId="0" sldId="256"/>
            <ac:spMk id="84" creationId="{704CEE76-BB13-48FB-A09C-090D5EAE0658}"/>
          </ac:spMkLst>
        </pc:spChg>
        <pc:spChg chg="mod">
          <ac:chgData name="Vijayakumar, Shilpa" userId="3622b724-ab39-4844-8aa8-a9ba6479a98d" providerId="ADAL" clId="{A2E2977C-1E59-4BAB-8D74-E7D5BF399B66}" dt="2022-05-05T13:44:11.130" v="725" actId="14100"/>
          <ac:spMkLst>
            <pc:docMk/>
            <pc:sldMk cId="0" sldId="256"/>
            <ac:spMk id="85" creationId="{4E3471ED-F15E-4EAC-8594-9502945651A0}"/>
          </ac:spMkLst>
        </pc:spChg>
        <pc:spChg chg="mod ord">
          <ac:chgData name="Vijayakumar, Shilpa" userId="3622b724-ab39-4844-8aa8-a9ba6479a98d" providerId="ADAL" clId="{A2E2977C-1E59-4BAB-8D74-E7D5BF399B66}" dt="2022-05-06T12:31:24.430" v="1546" actId="1076"/>
          <ac:spMkLst>
            <pc:docMk/>
            <pc:sldMk cId="0" sldId="256"/>
            <ac:spMk id="86" creationId="{DC796585-CD6E-40E4-8308-1A6AE32D3599}"/>
          </ac:spMkLst>
        </pc:spChg>
        <pc:spChg chg="mod ord">
          <ac:chgData name="Vijayakumar, Shilpa" userId="3622b724-ab39-4844-8aa8-a9ba6479a98d" providerId="ADAL" clId="{A2E2977C-1E59-4BAB-8D74-E7D5BF399B66}" dt="2022-05-06T12:31:52.006" v="1548" actId="1076"/>
          <ac:spMkLst>
            <pc:docMk/>
            <pc:sldMk cId="0" sldId="256"/>
            <ac:spMk id="87" creationId="{0C065FDC-5A23-455D-A1DA-CC1EBD423937}"/>
          </ac:spMkLst>
        </pc:spChg>
        <pc:spChg chg="mod ord">
          <ac:chgData name="Vijayakumar, Shilpa" userId="3622b724-ab39-4844-8aa8-a9ba6479a98d" providerId="ADAL" clId="{A2E2977C-1E59-4BAB-8D74-E7D5BF399B66}" dt="2022-05-06T12:32:00.239" v="1549" actId="1076"/>
          <ac:spMkLst>
            <pc:docMk/>
            <pc:sldMk cId="0" sldId="256"/>
            <ac:spMk id="88" creationId="{0A5CEC0D-D5B1-4B1B-B29B-2D41D814690D}"/>
          </ac:spMkLst>
        </pc:spChg>
        <pc:spChg chg="del">
          <ac:chgData name="Vijayakumar, Shilpa" userId="3622b724-ab39-4844-8aa8-a9ba6479a98d" providerId="ADAL" clId="{A2E2977C-1E59-4BAB-8D74-E7D5BF399B66}" dt="2022-05-05T08:45:08.466" v="0" actId="478"/>
          <ac:spMkLst>
            <pc:docMk/>
            <pc:sldMk cId="0" sldId="256"/>
            <ac:spMk id="89" creationId="{BAD5C7E2-B779-40E3-B1AE-97811633F757}"/>
          </ac:spMkLst>
        </pc:spChg>
        <pc:spChg chg="mod">
          <ac:chgData name="Vijayakumar, Shilpa" userId="3622b724-ab39-4844-8aa8-a9ba6479a98d" providerId="ADAL" clId="{A2E2977C-1E59-4BAB-8D74-E7D5BF399B66}" dt="2022-05-06T12:32:06.615" v="1550" actId="1076"/>
          <ac:spMkLst>
            <pc:docMk/>
            <pc:sldMk cId="0" sldId="256"/>
            <ac:spMk id="104" creationId="{4FABCC02-B618-45A4-8C42-1A6886569985}"/>
          </ac:spMkLst>
        </pc:spChg>
        <pc:spChg chg="mod">
          <ac:chgData name="Vijayakumar, Shilpa" userId="3622b724-ab39-4844-8aa8-a9ba6479a98d" providerId="ADAL" clId="{A2E2977C-1E59-4BAB-8D74-E7D5BF399B66}" dt="2022-05-05T12:35:51.131" v="569" actId="255"/>
          <ac:spMkLst>
            <pc:docMk/>
            <pc:sldMk cId="0" sldId="256"/>
            <ac:spMk id="105" creationId="{BC0A9C64-43BC-49F3-AFF3-C82307488A6A}"/>
          </ac:spMkLst>
        </pc:spChg>
        <pc:spChg chg="mod">
          <ac:chgData name="Vijayakumar, Shilpa" userId="3622b724-ab39-4844-8aa8-a9ba6479a98d" providerId="ADAL" clId="{A2E2977C-1E59-4BAB-8D74-E7D5BF399B66}" dt="2022-05-05T12:35:44.100" v="568" actId="255"/>
          <ac:spMkLst>
            <pc:docMk/>
            <pc:sldMk cId="0" sldId="256"/>
            <ac:spMk id="106" creationId="{5E481938-D0A0-4EEA-93D7-B53DD702D393}"/>
          </ac:spMkLst>
        </pc:spChg>
        <pc:spChg chg="del topLvl">
          <ac:chgData name="Vijayakumar, Shilpa" userId="3622b724-ab39-4844-8aa8-a9ba6479a98d" providerId="ADAL" clId="{A2E2977C-1E59-4BAB-8D74-E7D5BF399B66}" dt="2022-05-05T12:53:17.485" v="656" actId="478"/>
          <ac:spMkLst>
            <pc:docMk/>
            <pc:sldMk cId="0" sldId="256"/>
            <ac:spMk id="115" creationId="{00000000-0000-0000-0000-000000000000}"/>
          </ac:spMkLst>
        </pc:spChg>
        <pc:spChg chg="mod">
          <ac:chgData name="Vijayakumar, Shilpa" userId="3622b724-ab39-4844-8aa8-a9ba6479a98d" providerId="ADAL" clId="{A2E2977C-1E59-4BAB-8D74-E7D5BF399B66}" dt="2022-05-06T12:28:08.151" v="1528" actId="1076"/>
          <ac:spMkLst>
            <pc:docMk/>
            <pc:sldMk cId="0" sldId="256"/>
            <ac:spMk id="177" creationId="{00000000-0000-0000-0000-000000000000}"/>
          </ac:spMkLst>
        </pc:spChg>
        <pc:grpChg chg="del">
          <ac:chgData name="Vijayakumar, Shilpa" userId="3622b724-ab39-4844-8aa8-a9ba6479a98d" providerId="ADAL" clId="{A2E2977C-1E59-4BAB-8D74-E7D5BF399B66}" dt="2022-05-05T12:53:17.485" v="656" actId="478"/>
          <ac:grpSpMkLst>
            <pc:docMk/>
            <pc:sldMk cId="0" sldId="256"/>
            <ac:grpSpMk id="146" creationId="{00000000-0000-0000-0000-000000000000}"/>
          </ac:grpSpMkLst>
        </pc:grpChg>
        <pc:grpChg chg="mod">
          <ac:chgData name="Vijayakumar, Shilpa" userId="3622b724-ab39-4844-8aa8-a9ba6479a98d" providerId="ADAL" clId="{A2E2977C-1E59-4BAB-8D74-E7D5BF399B66}" dt="2022-05-06T09:50:14.406" v="780" actId="14100"/>
          <ac:grpSpMkLst>
            <pc:docMk/>
            <pc:sldMk cId="0" sldId="256"/>
            <ac:grpSpMk id="159" creationId="{00000000-0000-0000-0000-000000000000}"/>
          </ac:grpSpMkLst>
        </pc:grpChg>
        <pc:grpChg chg="mod">
          <ac:chgData name="Vijayakumar, Shilpa" userId="3622b724-ab39-4844-8aa8-a9ba6479a98d" providerId="ADAL" clId="{A2E2977C-1E59-4BAB-8D74-E7D5BF399B66}" dt="2022-05-06T12:28:31.431" v="1530" actId="14100"/>
          <ac:grpSpMkLst>
            <pc:docMk/>
            <pc:sldMk cId="0" sldId="256"/>
            <ac:grpSpMk id="160" creationId="{00000000-0000-0000-0000-000000000000}"/>
          </ac:grpSpMkLst>
        </pc:grpChg>
        <pc:picChg chg="add del mod">
          <ac:chgData name="Vijayakumar, Shilpa" userId="3622b724-ab39-4844-8aa8-a9ba6479a98d" providerId="ADAL" clId="{A2E2977C-1E59-4BAB-8D74-E7D5BF399B66}" dt="2022-05-05T09:05:40.384" v="79" actId="478"/>
          <ac:picMkLst>
            <pc:docMk/>
            <pc:sldMk cId="0" sldId="256"/>
            <ac:picMk id="11" creationId="{0EDD2B46-16AB-4CFD-849A-2D38D5E754A5}"/>
          </ac:picMkLst>
        </pc:picChg>
        <pc:picChg chg="add del mod">
          <ac:chgData name="Vijayakumar, Shilpa" userId="3622b724-ab39-4844-8aa8-a9ba6479a98d" providerId="ADAL" clId="{A2E2977C-1E59-4BAB-8D74-E7D5BF399B66}" dt="2022-05-06T09:54:43.022" v="846" actId="478"/>
          <ac:picMkLst>
            <pc:docMk/>
            <pc:sldMk cId="0" sldId="256"/>
            <ac:picMk id="11" creationId="{12795123-6C44-4D13-9D89-8BD61A03E696}"/>
          </ac:picMkLst>
        </pc:picChg>
        <pc:picChg chg="add del mod">
          <ac:chgData name="Vijayakumar, Shilpa" userId="3622b724-ab39-4844-8aa8-a9ba6479a98d" providerId="ADAL" clId="{A2E2977C-1E59-4BAB-8D74-E7D5BF399B66}" dt="2022-05-06T12:25:36.152" v="1518" actId="478"/>
          <ac:picMkLst>
            <pc:docMk/>
            <pc:sldMk cId="0" sldId="256"/>
            <ac:picMk id="11" creationId="{45B02A3C-61F7-4D29-9114-416CECBE52C8}"/>
          </ac:picMkLst>
        </pc:picChg>
        <pc:picChg chg="add mod">
          <ac:chgData name="Vijayakumar, Shilpa" userId="3622b724-ab39-4844-8aa8-a9ba6479a98d" providerId="ADAL" clId="{A2E2977C-1E59-4BAB-8D74-E7D5BF399B66}" dt="2022-05-05T13:43:42.133" v="698" actId="12789"/>
          <ac:picMkLst>
            <pc:docMk/>
            <pc:sldMk cId="0" sldId="256"/>
            <ac:picMk id="15" creationId="{8563A8B8-934C-4872-BD16-A2F287297F13}"/>
          </ac:picMkLst>
        </pc:picChg>
        <pc:picChg chg="add mod">
          <ac:chgData name="Vijayakumar, Shilpa" userId="3622b724-ab39-4844-8aa8-a9ba6479a98d" providerId="ADAL" clId="{A2E2977C-1E59-4BAB-8D74-E7D5BF399B66}" dt="2022-05-06T12:38:17.226" v="1558" actId="12789"/>
          <ac:picMkLst>
            <pc:docMk/>
            <pc:sldMk cId="0" sldId="256"/>
            <ac:picMk id="16" creationId="{F9CB9CF0-BF7E-40F3-BF96-67946CA14F8A}"/>
          </ac:picMkLst>
        </pc:picChg>
        <pc:picChg chg="mod">
          <ac:chgData name="Vijayakumar, Shilpa" userId="3622b724-ab39-4844-8aa8-a9ba6479a98d" providerId="ADAL" clId="{A2E2977C-1E59-4BAB-8D74-E7D5BF399B66}" dt="2022-05-05T11:41:36.674" v="400" actId="12789"/>
          <ac:picMkLst>
            <pc:docMk/>
            <pc:sldMk cId="0" sldId="256"/>
            <ac:picMk id="17" creationId="{00000000-0000-0000-0000-000000000000}"/>
          </ac:picMkLst>
        </pc:picChg>
        <pc:picChg chg="add mod">
          <ac:chgData name="Vijayakumar, Shilpa" userId="3622b724-ab39-4844-8aa8-a9ba6479a98d" providerId="ADAL" clId="{A2E2977C-1E59-4BAB-8D74-E7D5BF399B66}" dt="2022-05-06T12:34:13.705" v="1554" actId="12789"/>
          <ac:picMkLst>
            <pc:docMk/>
            <pc:sldMk cId="0" sldId="256"/>
            <ac:picMk id="18" creationId="{566A87DA-4338-49D5-BE59-9CE2D540D9D3}"/>
          </ac:picMkLst>
        </pc:picChg>
        <pc:picChg chg="add del mod">
          <ac:chgData name="Vijayakumar, Shilpa" userId="3622b724-ab39-4844-8aa8-a9ba6479a98d" providerId="ADAL" clId="{A2E2977C-1E59-4BAB-8D74-E7D5BF399B66}" dt="2022-05-05T13:43:05.539" v="693" actId="478"/>
          <ac:picMkLst>
            <pc:docMk/>
            <pc:sldMk cId="0" sldId="256"/>
            <ac:picMk id="18" creationId="{76B7963A-10D8-41D7-9280-9F708BAB33B3}"/>
          </ac:picMkLst>
        </pc:picChg>
        <pc:picChg chg="mod">
          <ac:chgData name="Vijayakumar, Shilpa" userId="3622b724-ab39-4844-8aa8-a9ba6479a98d" providerId="ADAL" clId="{A2E2977C-1E59-4BAB-8D74-E7D5BF399B66}" dt="2022-05-05T11:41:36.674" v="400" actId="12789"/>
          <ac:picMkLst>
            <pc:docMk/>
            <pc:sldMk cId="0" sldId="256"/>
            <ac:picMk id="24" creationId="{00000000-0000-0000-0000-000000000000}"/>
          </ac:picMkLst>
        </pc:picChg>
        <pc:picChg chg="add mod">
          <ac:chgData name="Vijayakumar, Shilpa" userId="3622b724-ab39-4844-8aa8-a9ba6479a98d" providerId="ADAL" clId="{A2E2977C-1E59-4BAB-8D74-E7D5BF399B66}" dt="2022-05-06T12:34:06.538" v="1553" actId="12788"/>
          <ac:picMkLst>
            <pc:docMk/>
            <pc:sldMk cId="0" sldId="256"/>
            <ac:picMk id="28" creationId="{38FBB0DF-7208-40E8-81A4-E3D25AE9448A}"/>
          </ac:picMkLst>
        </pc:picChg>
        <pc:picChg chg="add mod">
          <ac:chgData name="Vijayakumar, Shilpa" userId="3622b724-ab39-4844-8aa8-a9ba6479a98d" providerId="ADAL" clId="{A2E2977C-1E59-4BAB-8D74-E7D5BF399B66}" dt="2022-05-06T12:33:54.922" v="1552" actId="12789"/>
          <ac:picMkLst>
            <pc:docMk/>
            <pc:sldMk cId="0" sldId="256"/>
            <ac:picMk id="31" creationId="{11E7E1D9-A62D-4883-B738-E486010DFFAE}"/>
          </ac:picMkLst>
        </pc:picChg>
        <pc:picChg chg="add del mod ord">
          <ac:chgData name="Vijayakumar, Shilpa" userId="3622b724-ab39-4844-8aa8-a9ba6479a98d" providerId="ADAL" clId="{A2E2977C-1E59-4BAB-8D74-E7D5BF399B66}" dt="2022-05-06T12:26:28.680" v="1523" actId="478"/>
          <ac:picMkLst>
            <pc:docMk/>
            <pc:sldMk cId="0" sldId="256"/>
            <ac:picMk id="33" creationId="{ECA02E50-E322-4D22-BCE1-82885A84D3CD}"/>
          </ac:picMkLst>
        </pc:picChg>
        <pc:picChg chg="add del mod">
          <ac:chgData name="Vijayakumar, Shilpa" userId="3622b724-ab39-4844-8aa8-a9ba6479a98d" providerId="ADAL" clId="{A2E2977C-1E59-4BAB-8D74-E7D5BF399B66}" dt="2022-05-06T12:29:56.152" v="1539" actId="478"/>
          <ac:picMkLst>
            <pc:docMk/>
            <pc:sldMk cId="0" sldId="256"/>
            <ac:picMk id="35" creationId="{DD8B69B9-FCC1-4C72-9EE3-FBD1186DA759}"/>
          </ac:picMkLst>
        </pc:picChg>
        <pc:picChg chg="add mod">
          <ac:chgData name="Vijayakumar, Shilpa" userId="3622b724-ab39-4844-8aa8-a9ba6479a98d" providerId="ADAL" clId="{A2E2977C-1E59-4BAB-8D74-E7D5BF399B66}" dt="2022-05-05T13:43:42.133" v="698" actId="12789"/>
          <ac:picMkLst>
            <pc:docMk/>
            <pc:sldMk cId="0" sldId="256"/>
            <ac:picMk id="37" creationId="{1FE3D8DD-00EA-4785-9344-FF3D94DE21A1}"/>
          </ac:picMkLst>
        </pc:picChg>
        <pc:picChg chg="del mod">
          <ac:chgData name="Vijayakumar, Shilpa" userId="3622b724-ab39-4844-8aa8-a9ba6479a98d" providerId="ADAL" clId="{A2E2977C-1E59-4BAB-8D74-E7D5BF399B66}" dt="2022-05-05T12:43:50.534" v="594" actId="478"/>
          <ac:picMkLst>
            <pc:docMk/>
            <pc:sldMk cId="0" sldId="256"/>
            <ac:picMk id="67" creationId="{ABAB9996-BDF9-45E3-93FE-7D6C38E60149}"/>
          </ac:picMkLst>
        </pc:picChg>
        <pc:picChg chg="del mod">
          <ac:chgData name="Vijayakumar, Shilpa" userId="3622b724-ab39-4844-8aa8-a9ba6479a98d" providerId="ADAL" clId="{A2E2977C-1E59-4BAB-8D74-E7D5BF399B66}" dt="2022-05-05T12:46:56.310" v="605" actId="478"/>
          <ac:picMkLst>
            <pc:docMk/>
            <pc:sldMk cId="0" sldId="256"/>
            <ac:picMk id="72" creationId="{27CD57E5-4F4B-4208-B70E-5DBBC5E40635}"/>
          </ac:picMkLst>
        </pc:picChg>
        <pc:picChg chg="del mod">
          <ac:chgData name="Vijayakumar, Shilpa" userId="3622b724-ab39-4844-8aa8-a9ba6479a98d" providerId="ADAL" clId="{A2E2977C-1E59-4BAB-8D74-E7D5BF399B66}" dt="2022-05-05T12:47:44.213" v="609" actId="478"/>
          <ac:picMkLst>
            <pc:docMk/>
            <pc:sldMk cId="0" sldId="256"/>
            <ac:picMk id="74" creationId="{EF1A37AD-C5BA-46D4-AA3D-A690080F2D7A}"/>
          </ac:picMkLst>
        </pc:picChg>
        <pc:picChg chg="mod">
          <ac:chgData name="Vijayakumar, Shilpa" userId="3622b724-ab39-4844-8aa8-a9ba6479a98d" providerId="ADAL" clId="{A2E2977C-1E59-4BAB-8D74-E7D5BF399B66}" dt="2022-05-06T07:26:51.501" v="728" actId="1076"/>
          <ac:picMkLst>
            <pc:docMk/>
            <pc:sldMk cId="0" sldId="256"/>
            <ac:picMk id="76" creationId="{F29D0E3F-7D55-45EB-8B68-3B2497597BA0}"/>
          </ac:picMkLst>
        </pc:picChg>
        <pc:picChg chg="mod">
          <ac:chgData name="Vijayakumar, Shilpa" userId="3622b724-ab39-4844-8aa8-a9ba6479a98d" providerId="ADAL" clId="{A2E2977C-1E59-4BAB-8D74-E7D5BF399B66}" dt="2022-05-05T11:43:25.370" v="408" actId="12789"/>
          <ac:picMkLst>
            <pc:docMk/>
            <pc:sldMk cId="0" sldId="256"/>
            <ac:picMk id="90" creationId="{F85DFAE2-927B-4F30-889A-63CA6815B54F}"/>
          </ac:picMkLst>
        </pc:picChg>
        <pc:picChg chg="mod">
          <ac:chgData name="Vijayakumar, Shilpa" userId="3622b724-ab39-4844-8aa8-a9ba6479a98d" providerId="ADAL" clId="{A2E2977C-1E59-4BAB-8D74-E7D5BF399B66}" dt="2022-05-06T12:34:13.705" v="1554" actId="12789"/>
          <ac:picMkLst>
            <pc:docMk/>
            <pc:sldMk cId="0" sldId="256"/>
            <ac:picMk id="93" creationId="{00CDA3CF-B5DE-4355-B5D9-4D8F8C1636C2}"/>
          </ac:picMkLst>
        </pc:picChg>
        <pc:picChg chg="add mod">
          <ac:chgData name="Vijayakumar, Shilpa" userId="3622b724-ab39-4844-8aa8-a9ba6479a98d" providerId="ADAL" clId="{A2E2977C-1E59-4BAB-8D74-E7D5BF399B66}" dt="2022-05-06T12:38:17.226" v="1558" actId="12789"/>
          <ac:picMkLst>
            <pc:docMk/>
            <pc:sldMk cId="0" sldId="256"/>
            <ac:picMk id="1026" creationId="{28F8F5A1-9447-4EE6-B995-36D4966A6362}"/>
          </ac:picMkLst>
        </pc:picChg>
        <pc:picChg chg="del mod">
          <ac:chgData name="Vijayakumar, Shilpa" userId="3622b724-ab39-4844-8aa8-a9ba6479a98d" providerId="ADAL" clId="{A2E2977C-1E59-4BAB-8D74-E7D5BF399B66}" dt="2022-05-05T09:10:02.367" v="92" actId="478"/>
          <ac:picMkLst>
            <pc:docMk/>
            <pc:sldMk cId="0" sldId="256"/>
            <ac:picMk id="1026" creationId="{7ACB9359-358A-4433-9889-A3A19D3139E4}"/>
          </ac:picMkLst>
        </pc:picChg>
        <pc:picChg chg="del mod">
          <ac:chgData name="Vijayakumar, Shilpa" userId="3622b724-ab39-4844-8aa8-a9ba6479a98d" providerId="ADAL" clId="{A2E2977C-1E59-4BAB-8D74-E7D5BF399B66}" dt="2022-05-05T09:07:15.615" v="84" actId="478"/>
          <ac:picMkLst>
            <pc:docMk/>
            <pc:sldMk cId="0" sldId="256"/>
            <ac:picMk id="1028" creationId="{9B7D8F5A-C6C1-494F-9E53-8D3A48217A82}"/>
          </ac:picMkLst>
        </pc:picChg>
        <pc:picChg chg="mod">
          <ac:chgData name="Vijayakumar, Shilpa" userId="3622b724-ab39-4844-8aa8-a9ba6479a98d" providerId="ADAL" clId="{A2E2977C-1E59-4BAB-8D74-E7D5BF399B66}" dt="2022-05-06T09:50:02.615" v="778" actId="1076"/>
          <ac:picMkLst>
            <pc:docMk/>
            <pc:sldMk cId="0" sldId="256"/>
            <ac:picMk id="1035" creationId="{11039085-0985-4C42-9FD1-0D6500E0ECB9}"/>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18830" cy="493316"/>
          </a:xfrm>
          <a:prstGeom prst="rect">
            <a:avLst/>
          </a:prstGeom>
        </p:spPr>
        <p:txBody>
          <a:bodyPr vert="horz" lIns="94858" tIns="47429" rIns="94858" bIns="47429" rtlCol="0"/>
          <a:lstStyle>
            <a:lvl1pPr algn="l">
              <a:defRPr sz="1200"/>
            </a:lvl1pPr>
          </a:lstStyle>
          <a:p>
            <a:endParaRPr lang="de-AT"/>
          </a:p>
        </p:txBody>
      </p:sp>
      <p:sp>
        <p:nvSpPr>
          <p:cNvPr id="3" name="Date Placeholder 2"/>
          <p:cNvSpPr>
            <a:spLocks noGrp="1"/>
          </p:cNvSpPr>
          <p:nvPr>
            <p:ph type="dt" idx="1"/>
          </p:nvPr>
        </p:nvSpPr>
        <p:spPr>
          <a:xfrm>
            <a:off x="3815375" y="0"/>
            <a:ext cx="2918830" cy="493316"/>
          </a:xfrm>
          <a:prstGeom prst="rect">
            <a:avLst/>
          </a:prstGeom>
        </p:spPr>
        <p:txBody>
          <a:bodyPr vert="horz" lIns="94858" tIns="47429" rIns="94858" bIns="47429" rtlCol="0"/>
          <a:lstStyle>
            <a:lvl1pPr algn="r">
              <a:defRPr sz="1200"/>
            </a:lvl1pPr>
          </a:lstStyle>
          <a:p>
            <a:fld id="{BB344065-70CF-44B2-987E-C15F79767480}" type="datetimeFigureOut">
              <a:rPr lang="de-AT" smtClean="0"/>
              <a:pPr/>
              <a:t>06.05.2022</a:t>
            </a:fld>
            <a:endParaRPr lang="de-AT"/>
          </a:p>
        </p:txBody>
      </p:sp>
      <p:sp>
        <p:nvSpPr>
          <p:cNvPr id="4" name="Slide Image Placeholder 3"/>
          <p:cNvSpPr>
            <a:spLocks noGrp="1" noRot="1" noChangeAspect="1"/>
          </p:cNvSpPr>
          <p:nvPr>
            <p:ph type="sldImg" idx="2"/>
          </p:nvPr>
        </p:nvSpPr>
        <p:spPr>
          <a:xfrm>
            <a:off x="2060575" y="741363"/>
            <a:ext cx="2614613" cy="3698875"/>
          </a:xfrm>
          <a:prstGeom prst="rect">
            <a:avLst/>
          </a:prstGeom>
          <a:noFill/>
          <a:ln w="12700">
            <a:solidFill>
              <a:prstClr val="black"/>
            </a:solidFill>
          </a:ln>
        </p:spPr>
        <p:txBody>
          <a:bodyPr vert="horz" lIns="94858" tIns="47429" rIns="94858" bIns="47429" rtlCol="0" anchor="ctr"/>
          <a:lstStyle/>
          <a:p>
            <a:endParaRPr lang="de-AT"/>
          </a:p>
        </p:txBody>
      </p:sp>
      <p:sp>
        <p:nvSpPr>
          <p:cNvPr id="5" name="Notes Placeholder 4"/>
          <p:cNvSpPr>
            <a:spLocks noGrp="1"/>
          </p:cNvSpPr>
          <p:nvPr>
            <p:ph type="body" sz="quarter" idx="3"/>
          </p:nvPr>
        </p:nvSpPr>
        <p:spPr>
          <a:xfrm>
            <a:off x="673577" y="4686499"/>
            <a:ext cx="5388610" cy="4439841"/>
          </a:xfrm>
          <a:prstGeom prst="rect">
            <a:avLst/>
          </a:prstGeom>
        </p:spPr>
        <p:txBody>
          <a:bodyPr vert="horz" lIns="94858" tIns="47429" rIns="94858" bIns="4742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6" name="Footer Placeholder 5"/>
          <p:cNvSpPr>
            <a:spLocks noGrp="1"/>
          </p:cNvSpPr>
          <p:nvPr>
            <p:ph type="ftr" sz="quarter" idx="4"/>
          </p:nvPr>
        </p:nvSpPr>
        <p:spPr>
          <a:xfrm>
            <a:off x="2" y="9371285"/>
            <a:ext cx="2918830" cy="493316"/>
          </a:xfrm>
          <a:prstGeom prst="rect">
            <a:avLst/>
          </a:prstGeom>
        </p:spPr>
        <p:txBody>
          <a:bodyPr vert="horz" lIns="94858" tIns="47429" rIns="94858" bIns="47429" rtlCol="0" anchor="b"/>
          <a:lstStyle>
            <a:lvl1pPr algn="l">
              <a:defRPr sz="1200"/>
            </a:lvl1pPr>
          </a:lstStyle>
          <a:p>
            <a:endParaRPr lang="de-AT"/>
          </a:p>
        </p:txBody>
      </p:sp>
      <p:sp>
        <p:nvSpPr>
          <p:cNvPr id="7" name="Slide Number Placeholder 6"/>
          <p:cNvSpPr>
            <a:spLocks noGrp="1"/>
          </p:cNvSpPr>
          <p:nvPr>
            <p:ph type="sldNum" sz="quarter" idx="5"/>
          </p:nvPr>
        </p:nvSpPr>
        <p:spPr>
          <a:xfrm>
            <a:off x="3815375" y="9371285"/>
            <a:ext cx="2918830" cy="493316"/>
          </a:xfrm>
          <a:prstGeom prst="rect">
            <a:avLst/>
          </a:prstGeom>
        </p:spPr>
        <p:txBody>
          <a:bodyPr vert="horz" lIns="94858" tIns="47429" rIns="94858" bIns="47429" rtlCol="0" anchor="b"/>
          <a:lstStyle>
            <a:lvl1pPr algn="r">
              <a:defRPr sz="1200"/>
            </a:lvl1pPr>
          </a:lstStyle>
          <a:p>
            <a:fld id="{BE781658-8BA4-4EA8-897B-0BC97D7A1E5A}" type="slidenum">
              <a:rPr lang="de-AT" smtClean="0"/>
              <a:pPr/>
              <a:t>‹#›</a:t>
            </a:fld>
            <a:endParaRPr lang="de-AT"/>
          </a:p>
        </p:txBody>
      </p:sp>
    </p:spTree>
    <p:extLst>
      <p:ext uri="{BB962C8B-B14F-4D97-AF65-F5344CB8AC3E}">
        <p14:creationId xmlns:p14="http://schemas.microsoft.com/office/powerpoint/2010/main" val="2248792493"/>
      </p:ext>
    </p:extLst>
  </p:cSld>
  <p:clrMap bg1="lt1" tx1="dk1" bg2="lt2" tx2="dk2" accent1="accent1" accent2="accent2" accent3="accent3" accent4="accent4" accent5="accent5" accent6="accent6" hlink="hlink" folHlink="folHlink"/>
  <p:notesStyle>
    <a:lvl1pPr marL="0" algn="l" defTabSz="4176431" rtl="0" eaLnBrk="1" latinLnBrk="0" hangingPunct="1">
      <a:defRPr sz="5500" kern="1200">
        <a:solidFill>
          <a:schemeClr val="tx1"/>
        </a:solidFill>
        <a:latin typeface="+mn-lt"/>
        <a:ea typeface="+mn-ea"/>
        <a:cs typeface="+mn-cs"/>
      </a:defRPr>
    </a:lvl1pPr>
    <a:lvl2pPr marL="2088215" algn="l" defTabSz="4176431" rtl="0" eaLnBrk="1" latinLnBrk="0" hangingPunct="1">
      <a:defRPr sz="5500" kern="1200">
        <a:solidFill>
          <a:schemeClr val="tx1"/>
        </a:solidFill>
        <a:latin typeface="+mn-lt"/>
        <a:ea typeface="+mn-ea"/>
        <a:cs typeface="+mn-cs"/>
      </a:defRPr>
    </a:lvl2pPr>
    <a:lvl3pPr marL="4176431" algn="l" defTabSz="4176431" rtl="0" eaLnBrk="1" latinLnBrk="0" hangingPunct="1">
      <a:defRPr sz="5500" kern="1200">
        <a:solidFill>
          <a:schemeClr val="tx1"/>
        </a:solidFill>
        <a:latin typeface="+mn-lt"/>
        <a:ea typeface="+mn-ea"/>
        <a:cs typeface="+mn-cs"/>
      </a:defRPr>
    </a:lvl3pPr>
    <a:lvl4pPr marL="6264646" algn="l" defTabSz="4176431" rtl="0" eaLnBrk="1" latinLnBrk="0" hangingPunct="1">
      <a:defRPr sz="5500" kern="1200">
        <a:solidFill>
          <a:schemeClr val="tx1"/>
        </a:solidFill>
        <a:latin typeface="+mn-lt"/>
        <a:ea typeface="+mn-ea"/>
        <a:cs typeface="+mn-cs"/>
      </a:defRPr>
    </a:lvl4pPr>
    <a:lvl5pPr marL="8352861" algn="l" defTabSz="4176431" rtl="0" eaLnBrk="1" latinLnBrk="0" hangingPunct="1">
      <a:defRPr sz="5500" kern="1200">
        <a:solidFill>
          <a:schemeClr val="tx1"/>
        </a:solidFill>
        <a:latin typeface="+mn-lt"/>
        <a:ea typeface="+mn-ea"/>
        <a:cs typeface="+mn-cs"/>
      </a:defRPr>
    </a:lvl5pPr>
    <a:lvl6pPr marL="10441076" algn="l" defTabSz="4176431" rtl="0" eaLnBrk="1" latinLnBrk="0" hangingPunct="1">
      <a:defRPr sz="5500" kern="1200">
        <a:solidFill>
          <a:schemeClr val="tx1"/>
        </a:solidFill>
        <a:latin typeface="+mn-lt"/>
        <a:ea typeface="+mn-ea"/>
        <a:cs typeface="+mn-cs"/>
      </a:defRPr>
    </a:lvl6pPr>
    <a:lvl7pPr marL="12529292" algn="l" defTabSz="4176431" rtl="0" eaLnBrk="1" latinLnBrk="0" hangingPunct="1">
      <a:defRPr sz="5500" kern="1200">
        <a:solidFill>
          <a:schemeClr val="tx1"/>
        </a:solidFill>
        <a:latin typeface="+mn-lt"/>
        <a:ea typeface="+mn-ea"/>
        <a:cs typeface="+mn-cs"/>
      </a:defRPr>
    </a:lvl7pPr>
    <a:lvl8pPr marL="14617507" algn="l" defTabSz="4176431" rtl="0" eaLnBrk="1" latinLnBrk="0" hangingPunct="1">
      <a:defRPr sz="5500" kern="1200">
        <a:solidFill>
          <a:schemeClr val="tx1"/>
        </a:solidFill>
        <a:latin typeface="+mn-lt"/>
        <a:ea typeface="+mn-ea"/>
        <a:cs typeface="+mn-cs"/>
      </a:defRPr>
    </a:lvl8pPr>
    <a:lvl9pPr marL="16705722" algn="l" defTabSz="4176431" rtl="0" eaLnBrk="1" latinLnBrk="0" hangingPunct="1">
      <a:defRPr sz="55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de-AT" dirty="0"/>
          </a:p>
        </p:txBody>
      </p:sp>
      <p:sp>
        <p:nvSpPr>
          <p:cNvPr id="4" name="Slide Number Placeholder 3"/>
          <p:cNvSpPr>
            <a:spLocks noGrp="1"/>
          </p:cNvSpPr>
          <p:nvPr>
            <p:ph type="sldNum" sz="quarter" idx="10"/>
          </p:nvPr>
        </p:nvSpPr>
        <p:spPr/>
        <p:txBody>
          <a:bodyPr/>
          <a:lstStyle/>
          <a:p>
            <a:fld id="{BE781658-8BA4-4EA8-897B-0BC97D7A1E5A}" type="slidenum">
              <a:rPr lang="de-AT" smtClean="0"/>
              <a:pPr/>
              <a:t>1</a:t>
            </a:fld>
            <a:endParaRPr lang="de-A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70998" y="13298392"/>
            <a:ext cx="25737979" cy="9176087"/>
          </a:xfrm>
        </p:spPr>
        <p:txBody>
          <a:bodyPr/>
          <a:lstStyle/>
          <a:p>
            <a:r>
              <a:rPr lang="en-US"/>
              <a:t>Click to edit Master title style</a:t>
            </a:r>
            <a:endParaRPr lang="de-AT"/>
          </a:p>
        </p:txBody>
      </p:sp>
      <p:sp>
        <p:nvSpPr>
          <p:cNvPr id="3" name="Subtitle 2"/>
          <p:cNvSpPr>
            <a:spLocks noGrp="1"/>
          </p:cNvSpPr>
          <p:nvPr>
            <p:ph type="subTitle" idx="1"/>
          </p:nvPr>
        </p:nvSpPr>
        <p:spPr>
          <a:xfrm>
            <a:off x="4541996" y="24258164"/>
            <a:ext cx="21195983" cy="10939956"/>
          </a:xfrm>
        </p:spPr>
        <p:txBody>
          <a:bodyPr/>
          <a:lstStyle>
            <a:lvl1pPr marL="0" indent="0" algn="ctr">
              <a:buNone/>
              <a:defRPr>
                <a:solidFill>
                  <a:schemeClr val="tx1">
                    <a:tint val="75000"/>
                  </a:schemeClr>
                </a:solidFill>
              </a:defRPr>
            </a:lvl1pPr>
            <a:lvl2pPr marL="2088215" indent="0" algn="ctr">
              <a:buNone/>
              <a:defRPr>
                <a:solidFill>
                  <a:schemeClr val="tx1">
                    <a:tint val="75000"/>
                  </a:schemeClr>
                </a:solidFill>
              </a:defRPr>
            </a:lvl2pPr>
            <a:lvl3pPr marL="4176431" indent="0" algn="ctr">
              <a:buNone/>
              <a:defRPr>
                <a:solidFill>
                  <a:schemeClr val="tx1">
                    <a:tint val="75000"/>
                  </a:schemeClr>
                </a:solidFill>
              </a:defRPr>
            </a:lvl3pPr>
            <a:lvl4pPr marL="6264646" indent="0" algn="ctr">
              <a:buNone/>
              <a:defRPr>
                <a:solidFill>
                  <a:schemeClr val="tx1">
                    <a:tint val="75000"/>
                  </a:schemeClr>
                </a:solidFill>
              </a:defRPr>
            </a:lvl4pPr>
            <a:lvl5pPr marL="8352861" indent="0" algn="ctr">
              <a:buNone/>
              <a:defRPr>
                <a:solidFill>
                  <a:schemeClr val="tx1">
                    <a:tint val="75000"/>
                  </a:schemeClr>
                </a:solidFill>
              </a:defRPr>
            </a:lvl5pPr>
            <a:lvl6pPr marL="10441076" indent="0" algn="ctr">
              <a:buNone/>
              <a:defRPr>
                <a:solidFill>
                  <a:schemeClr val="tx1">
                    <a:tint val="75000"/>
                  </a:schemeClr>
                </a:solidFill>
              </a:defRPr>
            </a:lvl6pPr>
            <a:lvl7pPr marL="12529292" indent="0" algn="ctr">
              <a:buNone/>
              <a:defRPr>
                <a:solidFill>
                  <a:schemeClr val="tx1">
                    <a:tint val="75000"/>
                  </a:schemeClr>
                </a:solidFill>
              </a:defRPr>
            </a:lvl7pPr>
            <a:lvl8pPr marL="14617507" indent="0" algn="ctr">
              <a:buNone/>
              <a:defRPr>
                <a:solidFill>
                  <a:schemeClr val="tx1">
                    <a:tint val="75000"/>
                  </a:schemeClr>
                </a:solidFill>
              </a:defRPr>
            </a:lvl8pPr>
            <a:lvl9pPr marL="16705722" indent="0" algn="ctr">
              <a:buNone/>
              <a:defRPr>
                <a:solidFill>
                  <a:schemeClr val="tx1">
                    <a:tint val="75000"/>
                  </a:schemeClr>
                </a:solidFill>
              </a:defRPr>
            </a:lvl9pPr>
          </a:lstStyle>
          <a:p>
            <a:r>
              <a:rPr lang="en-US"/>
              <a:t>Click to edit Master subtitle style</a:t>
            </a:r>
            <a:endParaRPr lang="de-AT"/>
          </a:p>
        </p:txBody>
      </p:sp>
      <p:sp>
        <p:nvSpPr>
          <p:cNvPr id="4" name="Date Placeholder 3"/>
          <p:cNvSpPr>
            <a:spLocks noGrp="1"/>
          </p:cNvSpPr>
          <p:nvPr>
            <p:ph type="dt" sz="half" idx="10"/>
          </p:nvPr>
        </p:nvSpPr>
        <p:spPr/>
        <p:txBody>
          <a:bodyPr/>
          <a:lstStyle/>
          <a:p>
            <a:fld id="{C137E4EB-BAEB-4479-B138-915D76F3EF42}" type="datetimeFigureOut">
              <a:rPr lang="de-AT" smtClean="0"/>
              <a:pPr/>
              <a:t>06.05.2022</a:t>
            </a:fld>
            <a:endParaRPr lang="de-AT"/>
          </a:p>
        </p:txBody>
      </p:sp>
      <p:sp>
        <p:nvSpPr>
          <p:cNvPr id="5" name="Footer Placeholder 4"/>
          <p:cNvSpPr>
            <a:spLocks noGrp="1"/>
          </p:cNvSpPr>
          <p:nvPr>
            <p:ph type="ftr" sz="quarter" idx="11"/>
          </p:nvPr>
        </p:nvSpPr>
        <p:spPr/>
        <p:txBody>
          <a:bodyPr/>
          <a:lstStyle/>
          <a:p>
            <a:endParaRPr lang="de-AT"/>
          </a:p>
        </p:txBody>
      </p:sp>
      <p:sp>
        <p:nvSpPr>
          <p:cNvPr id="6" name="Slide Number Placeholder 5"/>
          <p:cNvSpPr>
            <a:spLocks noGrp="1"/>
          </p:cNvSpPr>
          <p:nvPr>
            <p:ph type="sldNum" sz="quarter" idx="12"/>
          </p:nvPr>
        </p:nvSpPr>
        <p:spPr/>
        <p:txBody>
          <a:bodyPr/>
          <a:lstStyle/>
          <a:p>
            <a:fld id="{435FC54E-293E-4481-8122-5D7E6CFCCDF1}" type="slidenum">
              <a:rPr lang="de-AT" smtClean="0"/>
              <a:pPr/>
              <a:t>‹#›</a:t>
            </a:fld>
            <a:endParaRPr lang="de-A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e-AT"/>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4" name="Date Placeholder 3"/>
          <p:cNvSpPr>
            <a:spLocks noGrp="1"/>
          </p:cNvSpPr>
          <p:nvPr>
            <p:ph type="dt" sz="half" idx="10"/>
          </p:nvPr>
        </p:nvSpPr>
        <p:spPr/>
        <p:txBody>
          <a:bodyPr/>
          <a:lstStyle/>
          <a:p>
            <a:fld id="{C137E4EB-BAEB-4479-B138-915D76F3EF42}" type="datetimeFigureOut">
              <a:rPr lang="de-AT" smtClean="0"/>
              <a:pPr/>
              <a:t>06.05.2022</a:t>
            </a:fld>
            <a:endParaRPr lang="de-AT"/>
          </a:p>
        </p:txBody>
      </p:sp>
      <p:sp>
        <p:nvSpPr>
          <p:cNvPr id="5" name="Footer Placeholder 4"/>
          <p:cNvSpPr>
            <a:spLocks noGrp="1"/>
          </p:cNvSpPr>
          <p:nvPr>
            <p:ph type="ftr" sz="quarter" idx="11"/>
          </p:nvPr>
        </p:nvSpPr>
        <p:spPr/>
        <p:txBody>
          <a:bodyPr/>
          <a:lstStyle/>
          <a:p>
            <a:endParaRPr lang="de-AT"/>
          </a:p>
        </p:txBody>
      </p:sp>
      <p:sp>
        <p:nvSpPr>
          <p:cNvPr id="6" name="Slide Number Placeholder 5"/>
          <p:cNvSpPr>
            <a:spLocks noGrp="1"/>
          </p:cNvSpPr>
          <p:nvPr>
            <p:ph type="sldNum" sz="quarter" idx="12"/>
          </p:nvPr>
        </p:nvSpPr>
        <p:spPr/>
        <p:txBody>
          <a:bodyPr/>
          <a:lstStyle/>
          <a:p>
            <a:fld id="{435FC54E-293E-4481-8122-5D7E6CFCCDF1}" type="slidenum">
              <a:rPr lang="de-AT" smtClean="0"/>
              <a:pPr/>
              <a:t>‹#›</a:t>
            </a:fld>
            <a:endParaRPr lang="de-A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952982" y="1714329"/>
            <a:ext cx="6812994" cy="36525978"/>
          </a:xfrm>
        </p:spPr>
        <p:txBody>
          <a:bodyPr vert="eaVert"/>
          <a:lstStyle/>
          <a:p>
            <a:r>
              <a:rPr lang="en-US"/>
              <a:t>Click to edit Master title style</a:t>
            </a:r>
            <a:endParaRPr lang="de-AT"/>
          </a:p>
        </p:txBody>
      </p:sp>
      <p:sp>
        <p:nvSpPr>
          <p:cNvPr id="3" name="Vertical Text Placeholder 2"/>
          <p:cNvSpPr>
            <a:spLocks noGrp="1"/>
          </p:cNvSpPr>
          <p:nvPr>
            <p:ph type="body" orient="vert" idx="1"/>
          </p:nvPr>
        </p:nvSpPr>
        <p:spPr>
          <a:xfrm>
            <a:off x="1513999" y="1714329"/>
            <a:ext cx="19934317" cy="3652597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4" name="Date Placeholder 3"/>
          <p:cNvSpPr>
            <a:spLocks noGrp="1"/>
          </p:cNvSpPr>
          <p:nvPr>
            <p:ph type="dt" sz="half" idx="10"/>
          </p:nvPr>
        </p:nvSpPr>
        <p:spPr/>
        <p:txBody>
          <a:bodyPr/>
          <a:lstStyle/>
          <a:p>
            <a:fld id="{C137E4EB-BAEB-4479-B138-915D76F3EF42}" type="datetimeFigureOut">
              <a:rPr lang="de-AT" smtClean="0"/>
              <a:pPr/>
              <a:t>06.05.2022</a:t>
            </a:fld>
            <a:endParaRPr lang="de-AT"/>
          </a:p>
        </p:txBody>
      </p:sp>
      <p:sp>
        <p:nvSpPr>
          <p:cNvPr id="5" name="Footer Placeholder 4"/>
          <p:cNvSpPr>
            <a:spLocks noGrp="1"/>
          </p:cNvSpPr>
          <p:nvPr>
            <p:ph type="ftr" sz="quarter" idx="11"/>
          </p:nvPr>
        </p:nvSpPr>
        <p:spPr/>
        <p:txBody>
          <a:bodyPr/>
          <a:lstStyle/>
          <a:p>
            <a:endParaRPr lang="de-AT"/>
          </a:p>
        </p:txBody>
      </p:sp>
      <p:sp>
        <p:nvSpPr>
          <p:cNvPr id="6" name="Slide Number Placeholder 5"/>
          <p:cNvSpPr>
            <a:spLocks noGrp="1"/>
          </p:cNvSpPr>
          <p:nvPr>
            <p:ph type="sldNum" sz="quarter" idx="12"/>
          </p:nvPr>
        </p:nvSpPr>
        <p:spPr/>
        <p:txBody>
          <a:bodyPr/>
          <a:lstStyle/>
          <a:p>
            <a:fld id="{435FC54E-293E-4481-8122-5D7E6CFCCDF1}" type="slidenum">
              <a:rPr lang="de-AT" smtClean="0"/>
              <a:pPr/>
              <a:t>‹#›</a:t>
            </a:fld>
            <a:endParaRPr lang="de-A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e-AT"/>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4" name="Date Placeholder 3"/>
          <p:cNvSpPr>
            <a:spLocks noGrp="1"/>
          </p:cNvSpPr>
          <p:nvPr>
            <p:ph type="dt" sz="half" idx="10"/>
          </p:nvPr>
        </p:nvSpPr>
        <p:spPr/>
        <p:txBody>
          <a:bodyPr/>
          <a:lstStyle/>
          <a:p>
            <a:fld id="{C137E4EB-BAEB-4479-B138-915D76F3EF42}" type="datetimeFigureOut">
              <a:rPr lang="de-AT" smtClean="0"/>
              <a:pPr/>
              <a:t>06.05.2022</a:t>
            </a:fld>
            <a:endParaRPr lang="de-AT"/>
          </a:p>
        </p:txBody>
      </p:sp>
      <p:sp>
        <p:nvSpPr>
          <p:cNvPr id="5" name="Footer Placeholder 4"/>
          <p:cNvSpPr>
            <a:spLocks noGrp="1"/>
          </p:cNvSpPr>
          <p:nvPr>
            <p:ph type="ftr" sz="quarter" idx="11"/>
          </p:nvPr>
        </p:nvSpPr>
        <p:spPr/>
        <p:txBody>
          <a:bodyPr/>
          <a:lstStyle/>
          <a:p>
            <a:endParaRPr lang="de-AT"/>
          </a:p>
        </p:txBody>
      </p:sp>
      <p:sp>
        <p:nvSpPr>
          <p:cNvPr id="6" name="Slide Number Placeholder 5"/>
          <p:cNvSpPr>
            <a:spLocks noGrp="1"/>
          </p:cNvSpPr>
          <p:nvPr>
            <p:ph type="sldNum" sz="quarter" idx="12"/>
          </p:nvPr>
        </p:nvSpPr>
        <p:spPr/>
        <p:txBody>
          <a:bodyPr/>
          <a:lstStyle/>
          <a:p>
            <a:fld id="{435FC54E-293E-4481-8122-5D7E6CFCCDF1}" type="slidenum">
              <a:rPr lang="de-AT" smtClean="0"/>
              <a:pPr/>
              <a:t>‹#›</a:t>
            </a:fld>
            <a:endParaRPr lang="de-A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391909" y="27508444"/>
            <a:ext cx="25737979" cy="8502249"/>
          </a:xfrm>
        </p:spPr>
        <p:txBody>
          <a:bodyPr anchor="t"/>
          <a:lstStyle>
            <a:lvl1pPr algn="l">
              <a:defRPr sz="18300" b="1" cap="all"/>
            </a:lvl1pPr>
          </a:lstStyle>
          <a:p>
            <a:r>
              <a:rPr lang="en-US"/>
              <a:t>Click to edit Master title style</a:t>
            </a:r>
            <a:endParaRPr lang="de-AT"/>
          </a:p>
        </p:txBody>
      </p:sp>
      <p:sp>
        <p:nvSpPr>
          <p:cNvPr id="3" name="Text Placeholder 2"/>
          <p:cNvSpPr>
            <a:spLocks noGrp="1"/>
          </p:cNvSpPr>
          <p:nvPr>
            <p:ph type="body" idx="1"/>
          </p:nvPr>
        </p:nvSpPr>
        <p:spPr>
          <a:xfrm>
            <a:off x="2391909" y="18144082"/>
            <a:ext cx="25737979" cy="9364362"/>
          </a:xfrm>
        </p:spPr>
        <p:txBody>
          <a:bodyPr anchor="b"/>
          <a:lstStyle>
            <a:lvl1pPr marL="0" indent="0">
              <a:buNone/>
              <a:defRPr sz="9100">
                <a:solidFill>
                  <a:schemeClr val="tx1">
                    <a:tint val="75000"/>
                  </a:schemeClr>
                </a:solidFill>
              </a:defRPr>
            </a:lvl1pPr>
            <a:lvl2pPr marL="2088215" indent="0">
              <a:buNone/>
              <a:defRPr sz="8200">
                <a:solidFill>
                  <a:schemeClr val="tx1">
                    <a:tint val="75000"/>
                  </a:schemeClr>
                </a:solidFill>
              </a:defRPr>
            </a:lvl2pPr>
            <a:lvl3pPr marL="4176431" indent="0">
              <a:buNone/>
              <a:defRPr sz="7300">
                <a:solidFill>
                  <a:schemeClr val="tx1">
                    <a:tint val="75000"/>
                  </a:schemeClr>
                </a:solidFill>
              </a:defRPr>
            </a:lvl3pPr>
            <a:lvl4pPr marL="6264646" indent="0">
              <a:buNone/>
              <a:defRPr sz="6400">
                <a:solidFill>
                  <a:schemeClr val="tx1">
                    <a:tint val="75000"/>
                  </a:schemeClr>
                </a:solidFill>
              </a:defRPr>
            </a:lvl4pPr>
            <a:lvl5pPr marL="8352861" indent="0">
              <a:buNone/>
              <a:defRPr sz="6400">
                <a:solidFill>
                  <a:schemeClr val="tx1">
                    <a:tint val="75000"/>
                  </a:schemeClr>
                </a:solidFill>
              </a:defRPr>
            </a:lvl5pPr>
            <a:lvl6pPr marL="10441076" indent="0">
              <a:buNone/>
              <a:defRPr sz="6400">
                <a:solidFill>
                  <a:schemeClr val="tx1">
                    <a:tint val="75000"/>
                  </a:schemeClr>
                </a:solidFill>
              </a:defRPr>
            </a:lvl6pPr>
            <a:lvl7pPr marL="12529292" indent="0">
              <a:buNone/>
              <a:defRPr sz="6400">
                <a:solidFill>
                  <a:schemeClr val="tx1">
                    <a:tint val="75000"/>
                  </a:schemeClr>
                </a:solidFill>
              </a:defRPr>
            </a:lvl7pPr>
            <a:lvl8pPr marL="14617507" indent="0">
              <a:buNone/>
              <a:defRPr sz="6400">
                <a:solidFill>
                  <a:schemeClr val="tx1">
                    <a:tint val="75000"/>
                  </a:schemeClr>
                </a:solidFill>
              </a:defRPr>
            </a:lvl8pPr>
            <a:lvl9pPr marL="16705722" indent="0">
              <a:buNone/>
              <a:defRPr sz="6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137E4EB-BAEB-4479-B138-915D76F3EF42}" type="datetimeFigureOut">
              <a:rPr lang="de-AT" smtClean="0"/>
              <a:pPr/>
              <a:t>06.05.2022</a:t>
            </a:fld>
            <a:endParaRPr lang="de-AT"/>
          </a:p>
        </p:txBody>
      </p:sp>
      <p:sp>
        <p:nvSpPr>
          <p:cNvPr id="5" name="Footer Placeholder 4"/>
          <p:cNvSpPr>
            <a:spLocks noGrp="1"/>
          </p:cNvSpPr>
          <p:nvPr>
            <p:ph type="ftr" sz="quarter" idx="11"/>
          </p:nvPr>
        </p:nvSpPr>
        <p:spPr/>
        <p:txBody>
          <a:bodyPr/>
          <a:lstStyle/>
          <a:p>
            <a:endParaRPr lang="de-AT"/>
          </a:p>
        </p:txBody>
      </p:sp>
      <p:sp>
        <p:nvSpPr>
          <p:cNvPr id="6" name="Slide Number Placeholder 5"/>
          <p:cNvSpPr>
            <a:spLocks noGrp="1"/>
          </p:cNvSpPr>
          <p:nvPr>
            <p:ph type="sldNum" sz="quarter" idx="12"/>
          </p:nvPr>
        </p:nvSpPr>
        <p:spPr/>
        <p:txBody>
          <a:bodyPr/>
          <a:lstStyle/>
          <a:p>
            <a:fld id="{435FC54E-293E-4481-8122-5D7E6CFCCDF1}" type="slidenum">
              <a:rPr lang="de-AT" smtClean="0"/>
              <a:pPr/>
              <a:t>‹#›</a:t>
            </a:fld>
            <a:endParaRPr lang="de-A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e-AT"/>
          </a:p>
        </p:txBody>
      </p:sp>
      <p:sp>
        <p:nvSpPr>
          <p:cNvPr id="3" name="Content Placeholder 2"/>
          <p:cNvSpPr>
            <a:spLocks noGrp="1"/>
          </p:cNvSpPr>
          <p:nvPr>
            <p:ph sz="half" idx="1"/>
          </p:nvPr>
        </p:nvSpPr>
        <p:spPr>
          <a:xfrm>
            <a:off x="1513999" y="9988659"/>
            <a:ext cx="13373656" cy="28251648"/>
          </a:xfrm>
        </p:spPr>
        <p:txBody>
          <a:bodyPr/>
          <a:lstStyle>
            <a:lvl1pPr>
              <a:defRPr sz="12800"/>
            </a:lvl1pPr>
            <a:lvl2pPr>
              <a:defRPr sz="11000"/>
            </a:lvl2pPr>
            <a:lvl3pPr>
              <a:defRPr sz="9100"/>
            </a:lvl3pPr>
            <a:lvl4pPr>
              <a:defRPr sz="8200"/>
            </a:lvl4pPr>
            <a:lvl5pPr>
              <a:defRPr sz="8200"/>
            </a:lvl5pPr>
            <a:lvl6pPr>
              <a:defRPr sz="8200"/>
            </a:lvl6pPr>
            <a:lvl7pPr>
              <a:defRPr sz="8200"/>
            </a:lvl7pPr>
            <a:lvl8pPr>
              <a:defRPr sz="8200"/>
            </a:lvl8pPr>
            <a:lvl9pPr>
              <a:defRPr sz="8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4" name="Content Placeholder 3"/>
          <p:cNvSpPr>
            <a:spLocks noGrp="1"/>
          </p:cNvSpPr>
          <p:nvPr>
            <p:ph sz="half" idx="2"/>
          </p:nvPr>
        </p:nvSpPr>
        <p:spPr>
          <a:xfrm>
            <a:off x="15392320" y="9988659"/>
            <a:ext cx="13373656" cy="28251648"/>
          </a:xfrm>
        </p:spPr>
        <p:txBody>
          <a:bodyPr/>
          <a:lstStyle>
            <a:lvl1pPr>
              <a:defRPr sz="12800"/>
            </a:lvl1pPr>
            <a:lvl2pPr>
              <a:defRPr sz="11000"/>
            </a:lvl2pPr>
            <a:lvl3pPr>
              <a:defRPr sz="9100"/>
            </a:lvl3pPr>
            <a:lvl4pPr>
              <a:defRPr sz="8200"/>
            </a:lvl4pPr>
            <a:lvl5pPr>
              <a:defRPr sz="8200"/>
            </a:lvl5pPr>
            <a:lvl6pPr>
              <a:defRPr sz="8200"/>
            </a:lvl6pPr>
            <a:lvl7pPr>
              <a:defRPr sz="8200"/>
            </a:lvl7pPr>
            <a:lvl8pPr>
              <a:defRPr sz="8200"/>
            </a:lvl8pPr>
            <a:lvl9pPr>
              <a:defRPr sz="8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5" name="Date Placeholder 4"/>
          <p:cNvSpPr>
            <a:spLocks noGrp="1"/>
          </p:cNvSpPr>
          <p:nvPr>
            <p:ph type="dt" sz="half" idx="10"/>
          </p:nvPr>
        </p:nvSpPr>
        <p:spPr/>
        <p:txBody>
          <a:bodyPr/>
          <a:lstStyle/>
          <a:p>
            <a:fld id="{C137E4EB-BAEB-4479-B138-915D76F3EF42}" type="datetimeFigureOut">
              <a:rPr lang="de-AT" smtClean="0"/>
              <a:pPr/>
              <a:t>06.05.2022</a:t>
            </a:fld>
            <a:endParaRPr lang="de-AT"/>
          </a:p>
        </p:txBody>
      </p:sp>
      <p:sp>
        <p:nvSpPr>
          <p:cNvPr id="6" name="Footer Placeholder 5"/>
          <p:cNvSpPr>
            <a:spLocks noGrp="1"/>
          </p:cNvSpPr>
          <p:nvPr>
            <p:ph type="ftr" sz="quarter" idx="11"/>
          </p:nvPr>
        </p:nvSpPr>
        <p:spPr/>
        <p:txBody>
          <a:bodyPr/>
          <a:lstStyle/>
          <a:p>
            <a:endParaRPr lang="de-AT"/>
          </a:p>
        </p:txBody>
      </p:sp>
      <p:sp>
        <p:nvSpPr>
          <p:cNvPr id="7" name="Slide Number Placeholder 6"/>
          <p:cNvSpPr>
            <a:spLocks noGrp="1"/>
          </p:cNvSpPr>
          <p:nvPr>
            <p:ph type="sldNum" sz="quarter" idx="12"/>
          </p:nvPr>
        </p:nvSpPr>
        <p:spPr/>
        <p:txBody>
          <a:bodyPr/>
          <a:lstStyle/>
          <a:p>
            <a:fld id="{435FC54E-293E-4481-8122-5D7E6CFCCDF1}" type="slidenum">
              <a:rPr lang="de-AT" smtClean="0"/>
              <a:pPr/>
              <a:t>‹#›</a:t>
            </a:fld>
            <a:endParaRPr lang="de-A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de-AT"/>
          </a:p>
        </p:txBody>
      </p:sp>
      <p:sp>
        <p:nvSpPr>
          <p:cNvPr id="3" name="Text Placeholder 2"/>
          <p:cNvSpPr>
            <a:spLocks noGrp="1"/>
          </p:cNvSpPr>
          <p:nvPr>
            <p:ph type="body" idx="1"/>
          </p:nvPr>
        </p:nvSpPr>
        <p:spPr>
          <a:xfrm>
            <a:off x="1513999" y="9582375"/>
            <a:ext cx="13378914" cy="3993477"/>
          </a:xfrm>
        </p:spPr>
        <p:txBody>
          <a:bodyPr anchor="b"/>
          <a:lstStyle>
            <a:lvl1pPr marL="0" indent="0">
              <a:buNone/>
              <a:defRPr sz="11000" b="1"/>
            </a:lvl1pPr>
            <a:lvl2pPr marL="2088215" indent="0">
              <a:buNone/>
              <a:defRPr sz="9100" b="1"/>
            </a:lvl2pPr>
            <a:lvl3pPr marL="4176431" indent="0">
              <a:buNone/>
              <a:defRPr sz="8200" b="1"/>
            </a:lvl3pPr>
            <a:lvl4pPr marL="6264646" indent="0">
              <a:buNone/>
              <a:defRPr sz="7300" b="1"/>
            </a:lvl4pPr>
            <a:lvl5pPr marL="8352861" indent="0">
              <a:buNone/>
              <a:defRPr sz="7300" b="1"/>
            </a:lvl5pPr>
            <a:lvl6pPr marL="10441076" indent="0">
              <a:buNone/>
              <a:defRPr sz="7300" b="1"/>
            </a:lvl6pPr>
            <a:lvl7pPr marL="12529292" indent="0">
              <a:buNone/>
              <a:defRPr sz="7300" b="1"/>
            </a:lvl7pPr>
            <a:lvl8pPr marL="14617507" indent="0">
              <a:buNone/>
              <a:defRPr sz="7300" b="1"/>
            </a:lvl8pPr>
            <a:lvl9pPr marL="16705722" indent="0">
              <a:buNone/>
              <a:defRPr sz="7300" b="1"/>
            </a:lvl9pPr>
          </a:lstStyle>
          <a:p>
            <a:pPr lvl="0"/>
            <a:r>
              <a:rPr lang="en-US"/>
              <a:t>Click to edit Master text styles</a:t>
            </a:r>
          </a:p>
        </p:txBody>
      </p:sp>
      <p:sp>
        <p:nvSpPr>
          <p:cNvPr id="4" name="Content Placeholder 3"/>
          <p:cNvSpPr>
            <a:spLocks noGrp="1"/>
          </p:cNvSpPr>
          <p:nvPr>
            <p:ph sz="half" idx="2"/>
          </p:nvPr>
        </p:nvSpPr>
        <p:spPr>
          <a:xfrm>
            <a:off x="1513999" y="13575852"/>
            <a:ext cx="13378914" cy="24664452"/>
          </a:xfrm>
        </p:spPr>
        <p:txBody>
          <a:bodyPr/>
          <a:lstStyle>
            <a:lvl1pPr>
              <a:defRPr sz="11000"/>
            </a:lvl1pPr>
            <a:lvl2pPr>
              <a:defRPr sz="9100"/>
            </a:lvl2pPr>
            <a:lvl3pPr>
              <a:defRPr sz="8200"/>
            </a:lvl3pPr>
            <a:lvl4pPr>
              <a:defRPr sz="7300"/>
            </a:lvl4pPr>
            <a:lvl5pPr>
              <a:defRPr sz="7300"/>
            </a:lvl5pPr>
            <a:lvl6pPr>
              <a:defRPr sz="7300"/>
            </a:lvl6pPr>
            <a:lvl7pPr>
              <a:defRPr sz="7300"/>
            </a:lvl7pPr>
            <a:lvl8pPr>
              <a:defRPr sz="7300"/>
            </a:lvl8pPr>
            <a:lvl9pPr>
              <a:defRPr sz="7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5" name="Text Placeholder 4"/>
          <p:cNvSpPr>
            <a:spLocks noGrp="1"/>
          </p:cNvSpPr>
          <p:nvPr>
            <p:ph type="body" sz="quarter" idx="3"/>
          </p:nvPr>
        </p:nvSpPr>
        <p:spPr>
          <a:xfrm>
            <a:off x="15381808" y="9582375"/>
            <a:ext cx="13384170" cy="3993477"/>
          </a:xfrm>
        </p:spPr>
        <p:txBody>
          <a:bodyPr anchor="b"/>
          <a:lstStyle>
            <a:lvl1pPr marL="0" indent="0">
              <a:buNone/>
              <a:defRPr sz="11000" b="1"/>
            </a:lvl1pPr>
            <a:lvl2pPr marL="2088215" indent="0">
              <a:buNone/>
              <a:defRPr sz="9100" b="1"/>
            </a:lvl2pPr>
            <a:lvl3pPr marL="4176431" indent="0">
              <a:buNone/>
              <a:defRPr sz="8200" b="1"/>
            </a:lvl3pPr>
            <a:lvl4pPr marL="6264646" indent="0">
              <a:buNone/>
              <a:defRPr sz="7300" b="1"/>
            </a:lvl4pPr>
            <a:lvl5pPr marL="8352861" indent="0">
              <a:buNone/>
              <a:defRPr sz="7300" b="1"/>
            </a:lvl5pPr>
            <a:lvl6pPr marL="10441076" indent="0">
              <a:buNone/>
              <a:defRPr sz="7300" b="1"/>
            </a:lvl6pPr>
            <a:lvl7pPr marL="12529292" indent="0">
              <a:buNone/>
              <a:defRPr sz="7300" b="1"/>
            </a:lvl7pPr>
            <a:lvl8pPr marL="14617507" indent="0">
              <a:buNone/>
              <a:defRPr sz="7300" b="1"/>
            </a:lvl8pPr>
            <a:lvl9pPr marL="16705722" indent="0">
              <a:buNone/>
              <a:defRPr sz="7300" b="1"/>
            </a:lvl9pPr>
          </a:lstStyle>
          <a:p>
            <a:pPr lvl="0"/>
            <a:r>
              <a:rPr lang="en-US"/>
              <a:t>Click to edit Master text styles</a:t>
            </a:r>
          </a:p>
        </p:txBody>
      </p:sp>
      <p:sp>
        <p:nvSpPr>
          <p:cNvPr id="6" name="Content Placeholder 5"/>
          <p:cNvSpPr>
            <a:spLocks noGrp="1"/>
          </p:cNvSpPr>
          <p:nvPr>
            <p:ph sz="quarter" idx="4"/>
          </p:nvPr>
        </p:nvSpPr>
        <p:spPr>
          <a:xfrm>
            <a:off x="15381808" y="13575852"/>
            <a:ext cx="13384170" cy="24664452"/>
          </a:xfrm>
        </p:spPr>
        <p:txBody>
          <a:bodyPr/>
          <a:lstStyle>
            <a:lvl1pPr>
              <a:defRPr sz="11000"/>
            </a:lvl1pPr>
            <a:lvl2pPr>
              <a:defRPr sz="9100"/>
            </a:lvl2pPr>
            <a:lvl3pPr>
              <a:defRPr sz="8200"/>
            </a:lvl3pPr>
            <a:lvl4pPr>
              <a:defRPr sz="7300"/>
            </a:lvl4pPr>
            <a:lvl5pPr>
              <a:defRPr sz="7300"/>
            </a:lvl5pPr>
            <a:lvl6pPr>
              <a:defRPr sz="7300"/>
            </a:lvl6pPr>
            <a:lvl7pPr>
              <a:defRPr sz="7300"/>
            </a:lvl7pPr>
            <a:lvl8pPr>
              <a:defRPr sz="7300"/>
            </a:lvl8pPr>
            <a:lvl9pPr>
              <a:defRPr sz="7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7" name="Date Placeholder 6"/>
          <p:cNvSpPr>
            <a:spLocks noGrp="1"/>
          </p:cNvSpPr>
          <p:nvPr>
            <p:ph type="dt" sz="half" idx="10"/>
          </p:nvPr>
        </p:nvSpPr>
        <p:spPr/>
        <p:txBody>
          <a:bodyPr/>
          <a:lstStyle/>
          <a:p>
            <a:fld id="{C137E4EB-BAEB-4479-B138-915D76F3EF42}" type="datetimeFigureOut">
              <a:rPr lang="de-AT" smtClean="0"/>
              <a:pPr/>
              <a:t>06.05.2022</a:t>
            </a:fld>
            <a:endParaRPr lang="de-AT"/>
          </a:p>
        </p:txBody>
      </p:sp>
      <p:sp>
        <p:nvSpPr>
          <p:cNvPr id="8" name="Footer Placeholder 7"/>
          <p:cNvSpPr>
            <a:spLocks noGrp="1"/>
          </p:cNvSpPr>
          <p:nvPr>
            <p:ph type="ftr" sz="quarter" idx="11"/>
          </p:nvPr>
        </p:nvSpPr>
        <p:spPr/>
        <p:txBody>
          <a:bodyPr/>
          <a:lstStyle/>
          <a:p>
            <a:endParaRPr lang="de-AT"/>
          </a:p>
        </p:txBody>
      </p:sp>
      <p:sp>
        <p:nvSpPr>
          <p:cNvPr id="9" name="Slide Number Placeholder 8"/>
          <p:cNvSpPr>
            <a:spLocks noGrp="1"/>
          </p:cNvSpPr>
          <p:nvPr>
            <p:ph type="sldNum" sz="quarter" idx="12"/>
          </p:nvPr>
        </p:nvSpPr>
        <p:spPr/>
        <p:txBody>
          <a:bodyPr/>
          <a:lstStyle/>
          <a:p>
            <a:fld id="{435FC54E-293E-4481-8122-5D7E6CFCCDF1}" type="slidenum">
              <a:rPr lang="de-AT" smtClean="0"/>
              <a:pPr/>
              <a:t>‹#›</a:t>
            </a:fld>
            <a:endParaRPr lang="de-A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e-AT"/>
          </a:p>
        </p:txBody>
      </p:sp>
      <p:sp>
        <p:nvSpPr>
          <p:cNvPr id="3" name="Date Placeholder 2"/>
          <p:cNvSpPr>
            <a:spLocks noGrp="1"/>
          </p:cNvSpPr>
          <p:nvPr>
            <p:ph type="dt" sz="half" idx="10"/>
          </p:nvPr>
        </p:nvSpPr>
        <p:spPr/>
        <p:txBody>
          <a:bodyPr/>
          <a:lstStyle/>
          <a:p>
            <a:fld id="{C137E4EB-BAEB-4479-B138-915D76F3EF42}" type="datetimeFigureOut">
              <a:rPr lang="de-AT" smtClean="0"/>
              <a:pPr/>
              <a:t>06.05.2022</a:t>
            </a:fld>
            <a:endParaRPr lang="de-AT"/>
          </a:p>
        </p:txBody>
      </p:sp>
      <p:sp>
        <p:nvSpPr>
          <p:cNvPr id="4" name="Footer Placeholder 3"/>
          <p:cNvSpPr>
            <a:spLocks noGrp="1"/>
          </p:cNvSpPr>
          <p:nvPr>
            <p:ph type="ftr" sz="quarter" idx="11"/>
          </p:nvPr>
        </p:nvSpPr>
        <p:spPr/>
        <p:txBody>
          <a:bodyPr/>
          <a:lstStyle/>
          <a:p>
            <a:endParaRPr lang="de-AT"/>
          </a:p>
        </p:txBody>
      </p:sp>
      <p:sp>
        <p:nvSpPr>
          <p:cNvPr id="5" name="Slide Number Placeholder 4"/>
          <p:cNvSpPr>
            <a:spLocks noGrp="1"/>
          </p:cNvSpPr>
          <p:nvPr>
            <p:ph type="sldNum" sz="quarter" idx="12"/>
          </p:nvPr>
        </p:nvSpPr>
        <p:spPr/>
        <p:txBody>
          <a:bodyPr/>
          <a:lstStyle/>
          <a:p>
            <a:fld id="{435FC54E-293E-4481-8122-5D7E6CFCCDF1}" type="slidenum">
              <a:rPr lang="de-AT" smtClean="0"/>
              <a:pPr/>
              <a:t>‹#›</a:t>
            </a:fld>
            <a:endParaRPr lang="de-A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37E4EB-BAEB-4479-B138-915D76F3EF42}" type="datetimeFigureOut">
              <a:rPr lang="de-AT" smtClean="0"/>
              <a:pPr/>
              <a:t>06.05.2022</a:t>
            </a:fld>
            <a:endParaRPr lang="de-AT"/>
          </a:p>
        </p:txBody>
      </p:sp>
      <p:sp>
        <p:nvSpPr>
          <p:cNvPr id="3" name="Footer Placeholder 2"/>
          <p:cNvSpPr>
            <a:spLocks noGrp="1"/>
          </p:cNvSpPr>
          <p:nvPr>
            <p:ph type="ftr" sz="quarter" idx="11"/>
          </p:nvPr>
        </p:nvSpPr>
        <p:spPr/>
        <p:txBody>
          <a:bodyPr/>
          <a:lstStyle/>
          <a:p>
            <a:endParaRPr lang="de-AT"/>
          </a:p>
        </p:txBody>
      </p:sp>
      <p:sp>
        <p:nvSpPr>
          <p:cNvPr id="4" name="Slide Number Placeholder 3"/>
          <p:cNvSpPr>
            <a:spLocks noGrp="1"/>
          </p:cNvSpPr>
          <p:nvPr>
            <p:ph type="sldNum" sz="quarter" idx="12"/>
          </p:nvPr>
        </p:nvSpPr>
        <p:spPr/>
        <p:txBody>
          <a:bodyPr/>
          <a:lstStyle/>
          <a:p>
            <a:fld id="{435FC54E-293E-4481-8122-5D7E6CFCCDF1}" type="slidenum">
              <a:rPr lang="de-AT" smtClean="0"/>
              <a:pPr/>
              <a:t>‹#›</a:t>
            </a:fld>
            <a:endParaRPr lang="de-A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14000" y="1704413"/>
            <a:ext cx="9961903" cy="7253667"/>
          </a:xfrm>
        </p:spPr>
        <p:txBody>
          <a:bodyPr anchor="b"/>
          <a:lstStyle>
            <a:lvl1pPr algn="l">
              <a:defRPr sz="9100" b="1"/>
            </a:lvl1pPr>
          </a:lstStyle>
          <a:p>
            <a:r>
              <a:rPr lang="en-US"/>
              <a:t>Click to edit Master title style</a:t>
            </a:r>
            <a:endParaRPr lang="de-AT"/>
          </a:p>
        </p:txBody>
      </p:sp>
      <p:sp>
        <p:nvSpPr>
          <p:cNvPr id="3" name="Content Placeholder 2"/>
          <p:cNvSpPr>
            <a:spLocks noGrp="1"/>
          </p:cNvSpPr>
          <p:nvPr>
            <p:ph idx="1"/>
          </p:nvPr>
        </p:nvSpPr>
        <p:spPr>
          <a:xfrm>
            <a:off x="11838629" y="1704417"/>
            <a:ext cx="16927347" cy="36535890"/>
          </a:xfrm>
        </p:spPr>
        <p:txBody>
          <a:bodyPr/>
          <a:lstStyle>
            <a:lvl1pPr>
              <a:defRPr sz="14600"/>
            </a:lvl1pPr>
            <a:lvl2pPr>
              <a:defRPr sz="12800"/>
            </a:lvl2pPr>
            <a:lvl3pPr>
              <a:defRPr sz="11000"/>
            </a:lvl3pPr>
            <a:lvl4pPr>
              <a:defRPr sz="9100"/>
            </a:lvl4pPr>
            <a:lvl5pPr>
              <a:defRPr sz="9100"/>
            </a:lvl5pPr>
            <a:lvl6pPr>
              <a:defRPr sz="9100"/>
            </a:lvl6pPr>
            <a:lvl7pPr>
              <a:defRPr sz="9100"/>
            </a:lvl7pPr>
            <a:lvl8pPr>
              <a:defRPr sz="9100"/>
            </a:lvl8pPr>
            <a:lvl9pPr>
              <a:defRPr sz="9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4" name="Text Placeholder 3"/>
          <p:cNvSpPr>
            <a:spLocks noGrp="1"/>
          </p:cNvSpPr>
          <p:nvPr>
            <p:ph type="body" sz="half" idx="2"/>
          </p:nvPr>
        </p:nvSpPr>
        <p:spPr>
          <a:xfrm>
            <a:off x="1514000" y="8958084"/>
            <a:ext cx="9961903" cy="29282223"/>
          </a:xfrm>
        </p:spPr>
        <p:txBody>
          <a:bodyPr/>
          <a:lstStyle>
            <a:lvl1pPr marL="0" indent="0">
              <a:buNone/>
              <a:defRPr sz="6400"/>
            </a:lvl1pPr>
            <a:lvl2pPr marL="2088215" indent="0">
              <a:buNone/>
              <a:defRPr sz="5500"/>
            </a:lvl2pPr>
            <a:lvl3pPr marL="4176431" indent="0">
              <a:buNone/>
              <a:defRPr sz="4600"/>
            </a:lvl3pPr>
            <a:lvl4pPr marL="6264646" indent="0">
              <a:buNone/>
              <a:defRPr sz="4100"/>
            </a:lvl4pPr>
            <a:lvl5pPr marL="8352861" indent="0">
              <a:buNone/>
              <a:defRPr sz="4100"/>
            </a:lvl5pPr>
            <a:lvl6pPr marL="10441076" indent="0">
              <a:buNone/>
              <a:defRPr sz="4100"/>
            </a:lvl6pPr>
            <a:lvl7pPr marL="12529292" indent="0">
              <a:buNone/>
              <a:defRPr sz="4100"/>
            </a:lvl7pPr>
            <a:lvl8pPr marL="14617507" indent="0">
              <a:buNone/>
              <a:defRPr sz="4100"/>
            </a:lvl8pPr>
            <a:lvl9pPr marL="16705722" indent="0">
              <a:buNone/>
              <a:defRPr sz="4100"/>
            </a:lvl9pPr>
          </a:lstStyle>
          <a:p>
            <a:pPr lvl="0"/>
            <a:r>
              <a:rPr lang="en-US"/>
              <a:t>Click to edit Master text styles</a:t>
            </a:r>
          </a:p>
        </p:txBody>
      </p:sp>
      <p:sp>
        <p:nvSpPr>
          <p:cNvPr id="5" name="Date Placeholder 4"/>
          <p:cNvSpPr>
            <a:spLocks noGrp="1"/>
          </p:cNvSpPr>
          <p:nvPr>
            <p:ph type="dt" sz="half" idx="10"/>
          </p:nvPr>
        </p:nvSpPr>
        <p:spPr/>
        <p:txBody>
          <a:bodyPr/>
          <a:lstStyle/>
          <a:p>
            <a:fld id="{C137E4EB-BAEB-4479-B138-915D76F3EF42}" type="datetimeFigureOut">
              <a:rPr lang="de-AT" smtClean="0"/>
              <a:pPr/>
              <a:t>06.05.2022</a:t>
            </a:fld>
            <a:endParaRPr lang="de-AT"/>
          </a:p>
        </p:txBody>
      </p:sp>
      <p:sp>
        <p:nvSpPr>
          <p:cNvPr id="6" name="Footer Placeholder 5"/>
          <p:cNvSpPr>
            <a:spLocks noGrp="1"/>
          </p:cNvSpPr>
          <p:nvPr>
            <p:ph type="ftr" sz="quarter" idx="11"/>
          </p:nvPr>
        </p:nvSpPr>
        <p:spPr/>
        <p:txBody>
          <a:bodyPr/>
          <a:lstStyle/>
          <a:p>
            <a:endParaRPr lang="de-AT"/>
          </a:p>
        </p:txBody>
      </p:sp>
      <p:sp>
        <p:nvSpPr>
          <p:cNvPr id="7" name="Slide Number Placeholder 6"/>
          <p:cNvSpPr>
            <a:spLocks noGrp="1"/>
          </p:cNvSpPr>
          <p:nvPr>
            <p:ph type="sldNum" sz="quarter" idx="12"/>
          </p:nvPr>
        </p:nvSpPr>
        <p:spPr/>
        <p:txBody>
          <a:bodyPr/>
          <a:lstStyle/>
          <a:p>
            <a:fld id="{435FC54E-293E-4481-8122-5D7E6CFCCDF1}" type="slidenum">
              <a:rPr lang="de-AT" smtClean="0"/>
              <a:pPr/>
              <a:t>‹#›</a:t>
            </a:fld>
            <a:endParaRPr lang="de-A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35087" y="29965968"/>
            <a:ext cx="18167985" cy="3537652"/>
          </a:xfrm>
        </p:spPr>
        <p:txBody>
          <a:bodyPr anchor="b"/>
          <a:lstStyle>
            <a:lvl1pPr algn="l">
              <a:defRPr sz="9100" b="1"/>
            </a:lvl1pPr>
          </a:lstStyle>
          <a:p>
            <a:r>
              <a:rPr lang="en-US"/>
              <a:t>Click to edit Master title style</a:t>
            </a:r>
            <a:endParaRPr lang="de-AT"/>
          </a:p>
        </p:txBody>
      </p:sp>
      <p:sp>
        <p:nvSpPr>
          <p:cNvPr id="3" name="Picture Placeholder 2"/>
          <p:cNvSpPr>
            <a:spLocks noGrp="1"/>
          </p:cNvSpPr>
          <p:nvPr>
            <p:ph type="pic" idx="1"/>
          </p:nvPr>
        </p:nvSpPr>
        <p:spPr>
          <a:xfrm>
            <a:off x="5935087" y="3825021"/>
            <a:ext cx="18167985" cy="25685115"/>
          </a:xfrm>
        </p:spPr>
        <p:txBody>
          <a:bodyPr/>
          <a:lstStyle>
            <a:lvl1pPr marL="0" indent="0">
              <a:buNone/>
              <a:defRPr sz="14600"/>
            </a:lvl1pPr>
            <a:lvl2pPr marL="2088215" indent="0">
              <a:buNone/>
              <a:defRPr sz="12800"/>
            </a:lvl2pPr>
            <a:lvl3pPr marL="4176431" indent="0">
              <a:buNone/>
              <a:defRPr sz="11000"/>
            </a:lvl3pPr>
            <a:lvl4pPr marL="6264646" indent="0">
              <a:buNone/>
              <a:defRPr sz="9100"/>
            </a:lvl4pPr>
            <a:lvl5pPr marL="8352861" indent="0">
              <a:buNone/>
              <a:defRPr sz="9100"/>
            </a:lvl5pPr>
            <a:lvl6pPr marL="10441076" indent="0">
              <a:buNone/>
              <a:defRPr sz="9100"/>
            </a:lvl6pPr>
            <a:lvl7pPr marL="12529292" indent="0">
              <a:buNone/>
              <a:defRPr sz="9100"/>
            </a:lvl7pPr>
            <a:lvl8pPr marL="14617507" indent="0">
              <a:buNone/>
              <a:defRPr sz="9100"/>
            </a:lvl8pPr>
            <a:lvl9pPr marL="16705722" indent="0">
              <a:buNone/>
              <a:defRPr sz="9100"/>
            </a:lvl9pPr>
          </a:lstStyle>
          <a:p>
            <a:endParaRPr lang="de-AT"/>
          </a:p>
        </p:txBody>
      </p:sp>
      <p:sp>
        <p:nvSpPr>
          <p:cNvPr id="4" name="Text Placeholder 3"/>
          <p:cNvSpPr>
            <a:spLocks noGrp="1"/>
          </p:cNvSpPr>
          <p:nvPr>
            <p:ph type="body" sz="half" idx="2"/>
          </p:nvPr>
        </p:nvSpPr>
        <p:spPr>
          <a:xfrm>
            <a:off x="5935087" y="33503620"/>
            <a:ext cx="18167985" cy="5024053"/>
          </a:xfrm>
        </p:spPr>
        <p:txBody>
          <a:bodyPr/>
          <a:lstStyle>
            <a:lvl1pPr marL="0" indent="0">
              <a:buNone/>
              <a:defRPr sz="6400"/>
            </a:lvl1pPr>
            <a:lvl2pPr marL="2088215" indent="0">
              <a:buNone/>
              <a:defRPr sz="5500"/>
            </a:lvl2pPr>
            <a:lvl3pPr marL="4176431" indent="0">
              <a:buNone/>
              <a:defRPr sz="4600"/>
            </a:lvl3pPr>
            <a:lvl4pPr marL="6264646" indent="0">
              <a:buNone/>
              <a:defRPr sz="4100"/>
            </a:lvl4pPr>
            <a:lvl5pPr marL="8352861" indent="0">
              <a:buNone/>
              <a:defRPr sz="4100"/>
            </a:lvl5pPr>
            <a:lvl6pPr marL="10441076" indent="0">
              <a:buNone/>
              <a:defRPr sz="4100"/>
            </a:lvl6pPr>
            <a:lvl7pPr marL="12529292" indent="0">
              <a:buNone/>
              <a:defRPr sz="4100"/>
            </a:lvl7pPr>
            <a:lvl8pPr marL="14617507" indent="0">
              <a:buNone/>
              <a:defRPr sz="4100"/>
            </a:lvl8pPr>
            <a:lvl9pPr marL="16705722" indent="0">
              <a:buNone/>
              <a:defRPr sz="4100"/>
            </a:lvl9pPr>
          </a:lstStyle>
          <a:p>
            <a:pPr lvl="0"/>
            <a:r>
              <a:rPr lang="en-US"/>
              <a:t>Click to edit Master text styles</a:t>
            </a:r>
          </a:p>
        </p:txBody>
      </p:sp>
      <p:sp>
        <p:nvSpPr>
          <p:cNvPr id="5" name="Date Placeholder 4"/>
          <p:cNvSpPr>
            <a:spLocks noGrp="1"/>
          </p:cNvSpPr>
          <p:nvPr>
            <p:ph type="dt" sz="half" idx="10"/>
          </p:nvPr>
        </p:nvSpPr>
        <p:spPr/>
        <p:txBody>
          <a:bodyPr/>
          <a:lstStyle/>
          <a:p>
            <a:fld id="{C137E4EB-BAEB-4479-B138-915D76F3EF42}" type="datetimeFigureOut">
              <a:rPr lang="de-AT" smtClean="0"/>
              <a:pPr/>
              <a:t>06.05.2022</a:t>
            </a:fld>
            <a:endParaRPr lang="de-AT"/>
          </a:p>
        </p:txBody>
      </p:sp>
      <p:sp>
        <p:nvSpPr>
          <p:cNvPr id="6" name="Footer Placeholder 5"/>
          <p:cNvSpPr>
            <a:spLocks noGrp="1"/>
          </p:cNvSpPr>
          <p:nvPr>
            <p:ph type="ftr" sz="quarter" idx="11"/>
          </p:nvPr>
        </p:nvSpPr>
        <p:spPr/>
        <p:txBody>
          <a:bodyPr/>
          <a:lstStyle/>
          <a:p>
            <a:endParaRPr lang="de-AT"/>
          </a:p>
        </p:txBody>
      </p:sp>
      <p:sp>
        <p:nvSpPr>
          <p:cNvPr id="7" name="Slide Number Placeholder 6"/>
          <p:cNvSpPr>
            <a:spLocks noGrp="1"/>
          </p:cNvSpPr>
          <p:nvPr>
            <p:ph type="sldNum" sz="quarter" idx="12"/>
          </p:nvPr>
        </p:nvSpPr>
        <p:spPr/>
        <p:txBody>
          <a:bodyPr/>
          <a:lstStyle/>
          <a:p>
            <a:fld id="{435FC54E-293E-4481-8122-5D7E6CFCCDF1}" type="slidenum">
              <a:rPr lang="de-AT" smtClean="0"/>
              <a:pPr/>
              <a:t>‹#›</a:t>
            </a:fld>
            <a:endParaRPr lang="de-A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13999" y="1714326"/>
            <a:ext cx="27251978" cy="7134754"/>
          </a:xfrm>
          <a:prstGeom prst="rect">
            <a:avLst/>
          </a:prstGeom>
        </p:spPr>
        <p:txBody>
          <a:bodyPr vert="horz" lIns="417643" tIns="208822" rIns="417643" bIns="208822" rtlCol="0" anchor="ctr">
            <a:normAutofit/>
          </a:bodyPr>
          <a:lstStyle/>
          <a:p>
            <a:r>
              <a:rPr lang="en-US"/>
              <a:t>Click to edit Master title style</a:t>
            </a:r>
            <a:endParaRPr lang="de-AT"/>
          </a:p>
        </p:txBody>
      </p:sp>
      <p:sp>
        <p:nvSpPr>
          <p:cNvPr id="3" name="Text Placeholder 2"/>
          <p:cNvSpPr>
            <a:spLocks noGrp="1"/>
          </p:cNvSpPr>
          <p:nvPr>
            <p:ph type="body" idx="1"/>
          </p:nvPr>
        </p:nvSpPr>
        <p:spPr>
          <a:xfrm>
            <a:off x="1513999" y="9988659"/>
            <a:ext cx="27251978" cy="28251648"/>
          </a:xfrm>
          <a:prstGeom prst="rect">
            <a:avLst/>
          </a:prstGeom>
        </p:spPr>
        <p:txBody>
          <a:bodyPr vert="horz" lIns="417643" tIns="208822" rIns="417643" bIns="20882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4" name="Date Placeholder 3"/>
          <p:cNvSpPr>
            <a:spLocks noGrp="1"/>
          </p:cNvSpPr>
          <p:nvPr>
            <p:ph type="dt" sz="half" idx="2"/>
          </p:nvPr>
        </p:nvSpPr>
        <p:spPr>
          <a:xfrm>
            <a:off x="1513999" y="39677164"/>
            <a:ext cx="7065328" cy="2279158"/>
          </a:xfrm>
          <a:prstGeom prst="rect">
            <a:avLst/>
          </a:prstGeom>
        </p:spPr>
        <p:txBody>
          <a:bodyPr vert="horz" lIns="417643" tIns="208822" rIns="417643" bIns="208822" rtlCol="0" anchor="ctr"/>
          <a:lstStyle>
            <a:lvl1pPr algn="l">
              <a:defRPr sz="5500">
                <a:solidFill>
                  <a:schemeClr val="tx1">
                    <a:tint val="75000"/>
                  </a:schemeClr>
                </a:solidFill>
              </a:defRPr>
            </a:lvl1pPr>
          </a:lstStyle>
          <a:p>
            <a:fld id="{C137E4EB-BAEB-4479-B138-915D76F3EF42}" type="datetimeFigureOut">
              <a:rPr lang="de-AT" smtClean="0"/>
              <a:pPr/>
              <a:t>06.05.2022</a:t>
            </a:fld>
            <a:endParaRPr lang="de-AT"/>
          </a:p>
        </p:txBody>
      </p:sp>
      <p:sp>
        <p:nvSpPr>
          <p:cNvPr id="5" name="Footer Placeholder 4"/>
          <p:cNvSpPr>
            <a:spLocks noGrp="1"/>
          </p:cNvSpPr>
          <p:nvPr>
            <p:ph type="ftr" sz="quarter" idx="3"/>
          </p:nvPr>
        </p:nvSpPr>
        <p:spPr>
          <a:xfrm>
            <a:off x="10345658" y="39677164"/>
            <a:ext cx="9588659" cy="2279158"/>
          </a:xfrm>
          <a:prstGeom prst="rect">
            <a:avLst/>
          </a:prstGeom>
        </p:spPr>
        <p:txBody>
          <a:bodyPr vert="horz" lIns="417643" tIns="208822" rIns="417643" bIns="208822" rtlCol="0" anchor="ctr"/>
          <a:lstStyle>
            <a:lvl1pPr algn="ctr">
              <a:defRPr sz="5500">
                <a:solidFill>
                  <a:schemeClr val="tx1">
                    <a:tint val="75000"/>
                  </a:schemeClr>
                </a:solidFill>
              </a:defRPr>
            </a:lvl1pPr>
          </a:lstStyle>
          <a:p>
            <a:endParaRPr lang="de-AT"/>
          </a:p>
        </p:txBody>
      </p:sp>
      <p:sp>
        <p:nvSpPr>
          <p:cNvPr id="6" name="Slide Number Placeholder 5"/>
          <p:cNvSpPr>
            <a:spLocks noGrp="1"/>
          </p:cNvSpPr>
          <p:nvPr>
            <p:ph type="sldNum" sz="quarter" idx="4"/>
          </p:nvPr>
        </p:nvSpPr>
        <p:spPr>
          <a:xfrm>
            <a:off x="21700649" y="39677164"/>
            <a:ext cx="7065328" cy="2279158"/>
          </a:xfrm>
          <a:prstGeom prst="rect">
            <a:avLst/>
          </a:prstGeom>
        </p:spPr>
        <p:txBody>
          <a:bodyPr vert="horz" lIns="417643" tIns="208822" rIns="417643" bIns="208822" rtlCol="0" anchor="ctr"/>
          <a:lstStyle>
            <a:lvl1pPr algn="r">
              <a:defRPr sz="5500">
                <a:solidFill>
                  <a:schemeClr val="tx1">
                    <a:tint val="75000"/>
                  </a:schemeClr>
                </a:solidFill>
              </a:defRPr>
            </a:lvl1pPr>
          </a:lstStyle>
          <a:p>
            <a:fld id="{435FC54E-293E-4481-8122-5D7E6CFCCDF1}" type="slidenum">
              <a:rPr lang="de-AT" smtClean="0"/>
              <a:pPr/>
              <a:t>‹#›</a:t>
            </a:fld>
            <a:endParaRPr lang="de-A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176431" rtl="0" eaLnBrk="1" latinLnBrk="0" hangingPunct="1">
        <a:spcBef>
          <a:spcPct val="0"/>
        </a:spcBef>
        <a:buNone/>
        <a:defRPr sz="20100" kern="1200">
          <a:solidFill>
            <a:schemeClr val="tx1"/>
          </a:solidFill>
          <a:latin typeface="+mj-lt"/>
          <a:ea typeface="+mj-ea"/>
          <a:cs typeface="+mj-cs"/>
        </a:defRPr>
      </a:lvl1pPr>
    </p:titleStyle>
    <p:bodyStyle>
      <a:lvl1pPr marL="1566161" indent="-1566161" algn="l" defTabSz="4176431" rtl="0" eaLnBrk="1" latinLnBrk="0" hangingPunct="1">
        <a:spcBef>
          <a:spcPct val="20000"/>
        </a:spcBef>
        <a:buFont typeface="Arial" pitchFamily="34" charset="0"/>
        <a:buChar char="•"/>
        <a:defRPr sz="14600" kern="1200">
          <a:solidFill>
            <a:schemeClr val="tx1"/>
          </a:solidFill>
          <a:latin typeface="+mn-lt"/>
          <a:ea typeface="+mn-ea"/>
          <a:cs typeface="+mn-cs"/>
        </a:defRPr>
      </a:lvl1pPr>
      <a:lvl2pPr marL="3393350" indent="-1305135" algn="l" defTabSz="4176431" rtl="0" eaLnBrk="1" latinLnBrk="0" hangingPunct="1">
        <a:spcBef>
          <a:spcPct val="20000"/>
        </a:spcBef>
        <a:buFont typeface="Arial" pitchFamily="34" charset="0"/>
        <a:buChar char="–"/>
        <a:defRPr sz="12800" kern="1200">
          <a:solidFill>
            <a:schemeClr val="tx1"/>
          </a:solidFill>
          <a:latin typeface="+mn-lt"/>
          <a:ea typeface="+mn-ea"/>
          <a:cs typeface="+mn-cs"/>
        </a:defRPr>
      </a:lvl2pPr>
      <a:lvl3pPr marL="5220538" indent="-1044108" algn="l" defTabSz="4176431" rtl="0" eaLnBrk="1" latinLnBrk="0" hangingPunct="1">
        <a:spcBef>
          <a:spcPct val="20000"/>
        </a:spcBef>
        <a:buFont typeface="Arial" pitchFamily="34" charset="0"/>
        <a:buChar char="•"/>
        <a:defRPr sz="11000" kern="1200">
          <a:solidFill>
            <a:schemeClr val="tx1"/>
          </a:solidFill>
          <a:latin typeface="+mn-lt"/>
          <a:ea typeface="+mn-ea"/>
          <a:cs typeface="+mn-cs"/>
        </a:defRPr>
      </a:lvl3pPr>
      <a:lvl4pPr marL="7308753" indent="-1044108" algn="l" defTabSz="4176431" rtl="0" eaLnBrk="1" latinLnBrk="0" hangingPunct="1">
        <a:spcBef>
          <a:spcPct val="20000"/>
        </a:spcBef>
        <a:buFont typeface="Arial" pitchFamily="34" charset="0"/>
        <a:buChar char="–"/>
        <a:defRPr sz="9100" kern="1200">
          <a:solidFill>
            <a:schemeClr val="tx1"/>
          </a:solidFill>
          <a:latin typeface="+mn-lt"/>
          <a:ea typeface="+mn-ea"/>
          <a:cs typeface="+mn-cs"/>
        </a:defRPr>
      </a:lvl4pPr>
      <a:lvl5pPr marL="9396969" indent="-1044108" algn="l" defTabSz="4176431" rtl="0" eaLnBrk="1" latinLnBrk="0" hangingPunct="1">
        <a:spcBef>
          <a:spcPct val="20000"/>
        </a:spcBef>
        <a:buFont typeface="Arial" pitchFamily="34" charset="0"/>
        <a:buChar char="»"/>
        <a:defRPr sz="9100" kern="1200">
          <a:solidFill>
            <a:schemeClr val="tx1"/>
          </a:solidFill>
          <a:latin typeface="+mn-lt"/>
          <a:ea typeface="+mn-ea"/>
          <a:cs typeface="+mn-cs"/>
        </a:defRPr>
      </a:lvl5pPr>
      <a:lvl6pPr marL="11485184" indent="-1044108" algn="l" defTabSz="4176431" rtl="0" eaLnBrk="1" latinLnBrk="0" hangingPunct="1">
        <a:spcBef>
          <a:spcPct val="20000"/>
        </a:spcBef>
        <a:buFont typeface="Arial" pitchFamily="34" charset="0"/>
        <a:buChar char="•"/>
        <a:defRPr sz="9100" kern="1200">
          <a:solidFill>
            <a:schemeClr val="tx1"/>
          </a:solidFill>
          <a:latin typeface="+mn-lt"/>
          <a:ea typeface="+mn-ea"/>
          <a:cs typeface="+mn-cs"/>
        </a:defRPr>
      </a:lvl6pPr>
      <a:lvl7pPr marL="13573399" indent="-1044108" algn="l" defTabSz="4176431" rtl="0" eaLnBrk="1" latinLnBrk="0" hangingPunct="1">
        <a:spcBef>
          <a:spcPct val="20000"/>
        </a:spcBef>
        <a:buFont typeface="Arial" pitchFamily="34" charset="0"/>
        <a:buChar char="•"/>
        <a:defRPr sz="9100" kern="1200">
          <a:solidFill>
            <a:schemeClr val="tx1"/>
          </a:solidFill>
          <a:latin typeface="+mn-lt"/>
          <a:ea typeface="+mn-ea"/>
          <a:cs typeface="+mn-cs"/>
        </a:defRPr>
      </a:lvl7pPr>
      <a:lvl8pPr marL="15661615" indent="-1044108" algn="l" defTabSz="4176431" rtl="0" eaLnBrk="1" latinLnBrk="0" hangingPunct="1">
        <a:spcBef>
          <a:spcPct val="20000"/>
        </a:spcBef>
        <a:buFont typeface="Arial" pitchFamily="34" charset="0"/>
        <a:buChar char="•"/>
        <a:defRPr sz="9100" kern="1200">
          <a:solidFill>
            <a:schemeClr val="tx1"/>
          </a:solidFill>
          <a:latin typeface="+mn-lt"/>
          <a:ea typeface="+mn-ea"/>
          <a:cs typeface="+mn-cs"/>
        </a:defRPr>
      </a:lvl8pPr>
      <a:lvl9pPr marL="17749830" indent="-1044108" algn="l" defTabSz="4176431" rtl="0" eaLnBrk="1" latinLnBrk="0" hangingPunct="1">
        <a:spcBef>
          <a:spcPct val="20000"/>
        </a:spcBef>
        <a:buFont typeface="Arial" pitchFamily="34" charset="0"/>
        <a:buChar char="•"/>
        <a:defRPr sz="9100" kern="1200">
          <a:solidFill>
            <a:schemeClr val="tx1"/>
          </a:solidFill>
          <a:latin typeface="+mn-lt"/>
          <a:ea typeface="+mn-ea"/>
          <a:cs typeface="+mn-cs"/>
        </a:defRPr>
      </a:lvl9pPr>
    </p:bodyStyle>
    <p:otherStyle>
      <a:defPPr>
        <a:defRPr lang="de-DE"/>
      </a:defPPr>
      <a:lvl1pPr marL="0" algn="l" defTabSz="4176431" rtl="0" eaLnBrk="1" latinLnBrk="0" hangingPunct="1">
        <a:defRPr sz="8200" kern="1200">
          <a:solidFill>
            <a:schemeClr val="tx1"/>
          </a:solidFill>
          <a:latin typeface="+mn-lt"/>
          <a:ea typeface="+mn-ea"/>
          <a:cs typeface="+mn-cs"/>
        </a:defRPr>
      </a:lvl1pPr>
      <a:lvl2pPr marL="2088215" algn="l" defTabSz="4176431" rtl="0" eaLnBrk="1" latinLnBrk="0" hangingPunct="1">
        <a:defRPr sz="8200" kern="1200">
          <a:solidFill>
            <a:schemeClr val="tx1"/>
          </a:solidFill>
          <a:latin typeface="+mn-lt"/>
          <a:ea typeface="+mn-ea"/>
          <a:cs typeface="+mn-cs"/>
        </a:defRPr>
      </a:lvl2pPr>
      <a:lvl3pPr marL="4176431" algn="l" defTabSz="4176431" rtl="0" eaLnBrk="1" latinLnBrk="0" hangingPunct="1">
        <a:defRPr sz="8200" kern="1200">
          <a:solidFill>
            <a:schemeClr val="tx1"/>
          </a:solidFill>
          <a:latin typeface="+mn-lt"/>
          <a:ea typeface="+mn-ea"/>
          <a:cs typeface="+mn-cs"/>
        </a:defRPr>
      </a:lvl3pPr>
      <a:lvl4pPr marL="6264646" algn="l" defTabSz="4176431" rtl="0" eaLnBrk="1" latinLnBrk="0" hangingPunct="1">
        <a:defRPr sz="8200" kern="1200">
          <a:solidFill>
            <a:schemeClr val="tx1"/>
          </a:solidFill>
          <a:latin typeface="+mn-lt"/>
          <a:ea typeface="+mn-ea"/>
          <a:cs typeface="+mn-cs"/>
        </a:defRPr>
      </a:lvl4pPr>
      <a:lvl5pPr marL="8352861" algn="l" defTabSz="4176431" rtl="0" eaLnBrk="1" latinLnBrk="0" hangingPunct="1">
        <a:defRPr sz="8200" kern="1200">
          <a:solidFill>
            <a:schemeClr val="tx1"/>
          </a:solidFill>
          <a:latin typeface="+mn-lt"/>
          <a:ea typeface="+mn-ea"/>
          <a:cs typeface="+mn-cs"/>
        </a:defRPr>
      </a:lvl5pPr>
      <a:lvl6pPr marL="10441076" algn="l" defTabSz="4176431" rtl="0" eaLnBrk="1" latinLnBrk="0" hangingPunct="1">
        <a:defRPr sz="8200" kern="1200">
          <a:solidFill>
            <a:schemeClr val="tx1"/>
          </a:solidFill>
          <a:latin typeface="+mn-lt"/>
          <a:ea typeface="+mn-ea"/>
          <a:cs typeface="+mn-cs"/>
        </a:defRPr>
      </a:lvl6pPr>
      <a:lvl7pPr marL="12529292" algn="l" defTabSz="4176431" rtl="0" eaLnBrk="1" latinLnBrk="0" hangingPunct="1">
        <a:defRPr sz="8200" kern="1200">
          <a:solidFill>
            <a:schemeClr val="tx1"/>
          </a:solidFill>
          <a:latin typeface="+mn-lt"/>
          <a:ea typeface="+mn-ea"/>
          <a:cs typeface="+mn-cs"/>
        </a:defRPr>
      </a:lvl7pPr>
      <a:lvl8pPr marL="14617507" algn="l" defTabSz="4176431" rtl="0" eaLnBrk="1" latinLnBrk="0" hangingPunct="1">
        <a:defRPr sz="8200" kern="1200">
          <a:solidFill>
            <a:schemeClr val="tx1"/>
          </a:solidFill>
          <a:latin typeface="+mn-lt"/>
          <a:ea typeface="+mn-ea"/>
          <a:cs typeface="+mn-cs"/>
        </a:defRPr>
      </a:lvl8pPr>
      <a:lvl9pPr marL="16705722" algn="l" defTabSz="4176431" rtl="0" eaLnBrk="1" latinLnBrk="0" hangingPunct="1">
        <a:defRPr sz="8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6"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44500"/>
                <a:satMod val="160000"/>
                <a:alpha val="64000"/>
              </a:schemeClr>
            </a:gs>
            <a:gs pos="100000">
              <a:schemeClr val="accent1">
                <a:tint val="23500"/>
                <a:satMod val="160000"/>
              </a:schemeClr>
            </a:gs>
          </a:gsLst>
          <a:lin ang="16200000" scaled="0"/>
        </a:gradFill>
        <a:effectLst/>
      </p:bgPr>
    </p:bg>
    <p:spTree>
      <p:nvGrpSpPr>
        <p:cNvPr id="1" name=""/>
        <p:cNvGrpSpPr/>
        <p:nvPr/>
      </p:nvGrpSpPr>
      <p:grpSpPr>
        <a:xfrm>
          <a:off x="0" y="0"/>
          <a:ext cx="0" cy="0"/>
          <a:chOff x="0" y="0"/>
          <a:chExt cx="0" cy="0"/>
        </a:xfrm>
      </p:grpSpPr>
      <p:sp>
        <p:nvSpPr>
          <p:cNvPr id="70" name="Rectangle 13">
            <a:extLst>
              <a:ext uri="{FF2B5EF4-FFF2-40B4-BE49-F238E27FC236}">
                <a16:creationId xmlns:a16="http://schemas.microsoft.com/office/drawing/2014/main" id="{54509DAE-6E95-409A-ADDD-C18BB9664A15}"/>
              </a:ext>
            </a:extLst>
          </p:cNvPr>
          <p:cNvSpPr/>
          <p:nvPr/>
        </p:nvSpPr>
        <p:spPr>
          <a:xfrm>
            <a:off x="15383686" y="13679999"/>
            <a:ext cx="13896000" cy="10281114"/>
          </a:xfrm>
          <a:prstGeom prst="rect">
            <a:avLst/>
          </a:prstGeom>
          <a:solidFill>
            <a:schemeClr val="bg1"/>
          </a:solidFill>
          <a:ln w="76200">
            <a:solidFill>
              <a:schemeClr val="tx2">
                <a:lumMod val="7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r>
              <a:rPr lang="en-US" sz="2600" dirty="0">
                <a:solidFill>
                  <a:schemeClr val="tx1"/>
                </a:solidFill>
                <a:latin typeface="Arial" panose="020B0604020202020204" pitchFamily="34" charset="0"/>
                <a:cs typeface="Arial" panose="020B0604020202020204" pitchFamily="34" charset="0"/>
              </a:rPr>
              <a:t> </a:t>
            </a:r>
          </a:p>
        </p:txBody>
      </p:sp>
      <p:sp>
        <p:nvSpPr>
          <p:cNvPr id="4" name="Rectangle 3"/>
          <p:cNvSpPr/>
          <p:nvPr/>
        </p:nvSpPr>
        <p:spPr>
          <a:xfrm>
            <a:off x="6931075" y="1215"/>
            <a:ext cx="17425936" cy="41852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base"/>
            <a:r>
              <a:rPr lang="en-GB" sz="6000" dirty="0">
                <a:solidFill>
                  <a:schemeClr val="tx1"/>
                </a:solidFill>
                <a:latin typeface="Arial" panose="020B0604020202020204" pitchFamily="34" charset="0"/>
                <a:cs typeface="Arial" panose="020B0604020202020204" pitchFamily="34" charset="0"/>
              </a:rPr>
              <a:t>Laser Based Mid-IR Spectroscopy for Monitoring </a:t>
            </a:r>
          </a:p>
          <a:p>
            <a:pPr algn="ctr" fontAlgn="base"/>
            <a:r>
              <a:rPr lang="en-GB" sz="6000" dirty="0">
                <a:solidFill>
                  <a:schemeClr val="tx1"/>
                </a:solidFill>
                <a:latin typeface="Arial" panose="020B0604020202020204" pitchFamily="34" charset="0"/>
                <a:cs typeface="Arial" panose="020B0604020202020204" pitchFamily="34" charset="0"/>
              </a:rPr>
              <a:t>Temperature-Induced Denaturation of </a:t>
            </a:r>
            <a:r>
              <a:rPr lang="de-DE" sz="6000" dirty="0">
                <a:solidFill>
                  <a:schemeClr val="tx1"/>
                </a:solidFill>
                <a:latin typeface="Arial" panose="020B0604020202020204" pitchFamily="34" charset="0"/>
                <a:cs typeface="Arial" panose="020B0604020202020204" pitchFamily="34" charset="0"/>
              </a:rPr>
              <a:t>BSA</a:t>
            </a:r>
          </a:p>
          <a:p>
            <a:pPr algn="ctr" fontAlgn="base"/>
            <a:r>
              <a:rPr lang="de-DE" sz="6000" dirty="0">
                <a:solidFill>
                  <a:schemeClr val="tx1"/>
                </a:solidFill>
                <a:latin typeface="Arial" panose="020B0604020202020204" pitchFamily="34" charset="0"/>
                <a:cs typeface="Arial" panose="020B0604020202020204" pitchFamily="34" charset="0"/>
              </a:rPr>
              <a:t>and Stabilization Effects of Sugars</a:t>
            </a:r>
            <a:endParaRPr lang="en-GB" sz="6000" dirty="0">
              <a:solidFill>
                <a:schemeClr val="tx1"/>
              </a:solidFill>
              <a:latin typeface="Arial" panose="020B0604020202020204" pitchFamily="34" charset="0"/>
              <a:cs typeface="Arial" panose="020B0604020202020204" pitchFamily="34" charset="0"/>
            </a:endParaRPr>
          </a:p>
        </p:txBody>
      </p:sp>
      <p:sp>
        <p:nvSpPr>
          <p:cNvPr id="5" name="Rectangle 4"/>
          <p:cNvSpPr/>
          <p:nvPr/>
        </p:nvSpPr>
        <p:spPr>
          <a:xfrm>
            <a:off x="0" y="4194350"/>
            <a:ext cx="30276000" cy="1152128"/>
          </a:xfrm>
          <a:prstGeom prst="rect">
            <a:avLst/>
          </a:prstGeom>
          <a:solidFill>
            <a:srgbClr val="A4B4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4000" u="sng" dirty="0">
                <a:solidFill>
                  <a:schemeClr val="tx1"/>
                </a:solidFill>
                <a:latin typeface="Arial" panose="020B0604020202020204" pitchFamily="34" charset="0"/>
                <a:cs typeface="Arial" panose="020B0604020202020204" pitchFamily="34" charset="0"/>
              </a:rPr>
              <a:t>Shilpa Vijayakumar</a:t>
            </a:r>
            <a:r>
              <a:rPr lang="de-DE" sz="4000" dirty="0">
                <a:solidFill>
                  <a:schemeClr val="tx1"/>
                </a:solidFill>
                <a:latin typeface="Arial" panose="020B0604020202020204" pitchFamily="34" charset="0"/>
                <a:cs typeface="Arial" panose="020B0604020202020204" pitchFamily="34" charset="0"/>
              </a:rPr>
              <a:t>, Andreas Schwaighofer,</a:t>
            </a:r>
            <a:r>
              <a:rPr lang="en-US" sz="4000" b="1" dirty="0">
                <a:latin typeface="Arial" panose="020B0604020202020204" pitchFamily="34" charset="0"/>
                <a:cs typeface="Arial" panose="020B0604020202020204" pitchFamily="34" charset="0"/>
              </a:rPr>
              <a:t> </a:t>
            </a:r>
            <a:r>
              <a:rPr lang="en-US" sz="4000" dirty="0">
                <a:solidFill>
                  <a:schemeClr val="tx1"/>
                </a:solidFill>
                <a:latin typeface="Arial" panose="020B0604020202020204" pitchFamily="34" charset="0"/>
                <a:cs typeface="Arial" panose="020B0604020202020204" pitchFamily="34" charset="0"/>
              </a:rPr>
              <a:t>Bernhard Lendl</a:t>
            </a:r>
            <a:endParaRPr lang="en-US" sz="4000" baseline="30000" dirty="0">
              <a:solidFill>
                <a:schemeClr val="tx1"/>
              </a:solidFill>
              <a:latin typeface="Arial" panose="020B0604020202020204" pitchFamily="34" charset="0"/>
              <a:cs typeface="Arial" panose="020B0604020202020204" pitchFamily="34" charset="0"/>
            </a:endParaRPr>
          </a:p>
        </p:txBody>
      </p:sp>
      <p:sp>
        <p:nvSpPr>
          <p:cNvPr id="6" name="Rectangle 5"/>
          <p:cNvSpPr/>
          <p:nvPr/>
        </p:nvSpPr>
        <p:spPr>
          <a:xfrm>
            <a:off x="0" y="5346478"/>
            <a:ext cx="30276000" cy="1262613"/>
          </a:xfrm>
          <a:prstGeom prst="rect">
            <a:avLst/>
          </a:prstGeom>
          <a:solidFill>
            <a:srgbClr val="647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sz="4000" dirty="0">
              <a:solidFill>
                <a:schemeClr val="tx1"/>
              </a:solidFill>
              <a:latin typeface="TUSans" pitchFamily="2" charset="0"/>
            </a:endParaRPr>
          </a:p>
        </p:txBody>
      </p:sp>
      <p:sp>
        <p:nvSpPr>
          <p:cNvPr id="7" name="Rectangle 6"/>
          <p:cNvSpPr/>
          <p:nvPr/>
        </p:nvSpPr>
        <p:spPr>
          <a:xfrm>
            <a:off x="0" y="6570614"/>
            <a:ext cx="30276000" cy="144016"/>
          </a:xfrm>
          <a:prstGeom prst="rect">
            <a:avLst/>
          </a:prstGeom>
          <a:solidFill>
            <a:srgbClr val="002C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8" name="Rectangle 7"/>
          <p:cNvSpPr/>
          <p:nvPr/>
        </p:nvSpPr>
        <p:spPr>
          <a:xfrm>
            <a:off x="3793" y="42646622"/>
            <a:ext cx="30279975" cy="144016"/>
          </a:xfrm>
          <a:prstGeom prst="rect">
            <a:avLst/>
          </a:prstGeom>
          <a:solidFill>
            <a:srgbClr val="002C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9" name="Rectangle 8"/>
          <p:cNvSpPr/>
          <p:nvPr/>
        </p:nvSpPr>
        <p:spPr>
          <a:xfrm>
            <a:off x="3793" y="42363929"/>
            <a:ext cx="30279975" cy="144016"/>
          </a:xfrm>
          <a:prstGeom prst="rect">
            <a:avLst/>
          </a:prstGeom>
          <a:solidFill>
            <a:srgbClr val="647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0" name="Rectangle 9"/>
          <p:cNvSpPr/>
          <p:nvPr/>
        </p:nvSpPr>
        <p:spPr>
          <a:xfrm>
            <a:off x="-6159" y="42205365"/>
            <a:ext cx="30279975" cy="432610"/>
          </a:xfrm>
          <a:prstGeom prst="rect">
            <a:avLst/>
          </a:prstGeom>
          <a:solidFill>
            <a:srgbClr val="A4B4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3" name="Rectangle 12"/>
          <p:cNvSpPr/>
          <p:nvPr/>
        </p:nvSpPr>
        <p:spPr>
          <a:xfrm>
            <a:off x="839891" y="13679212"/>
            <a:ext cx="13896000" cy="11601882"/>
          </a:xfrm>
          <a:prstGeom prst="rect">
            <a:avLst/>
          </a:prstGeom>
          <a:solidFill>
            <a:schemeClr val="bg1"/>
          </a:solidFill>
          <a:ln w="76200">
            <a:solidFill>
              <a:schemeClr val="tx2">
                <a:lumMod val="7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4" name="Rectangle 13"/>
          <p:cNvSpPr/>
          <p:nvPr/>
        </p:nvSpPr>
        <p:spPr>
          <a:xfrm>
            <a:off x="842400" y="25839538"/>
            <a:ext cx="13896000" cy="8673272"/>
          </a:xfrm>
          <a:prstGeom prst="rect">
            <a:avLst/>
          </a:prstGeom>
          <a:solidFill>
            <a:schemeClr val="bg1"/>
          </a:solidFill>
          <a:ln w="76200">
            <a:solidFill>
              <a:schemeClr val="tx2">
                <a:lumMod val="7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21" name="Rechteck 20"/>
          <p:cNvSpPr/>
          <p:nvPr/>
        </p:nvSpPr>
        <p:spPr>
          <a:xfrm>
            <a:off x="842401" y="25804380"/>
            <a:ext cx="13915638" cy="11952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4800" dirty="0">
                <a:solidFill>
                  <a:schemeClr val="bg1"/>
                </a:solidFill>
                <a:latin typeface="Arial" panose="020B0604020202020204" pitchFamily="34" charset="0"/>
                <a:cs typeface="Arial" panose="020B0604020202020204" pitchFamily="34" charset="0"/>
              </a:rPr>
              <a:t>Protein Spectra</a:t>
            </a:r>
            <a:endParaRPr lang="de-AT" sz="4800" dirty="0"/>
          </a:p>
        </p:txBody>
      </p:sp>
      <p:sp>
        <p:nvSpPr>
          <p:cNvPr id="23" name="Rectangle 12"/>
          <p:cNvSpPr/>
          <p:nvPr/>
        </p:nvSpPr>
        <p:spPr>
          <a:xfrm>
            <a:off x="842087" y="7002660"/>
            <a:ext cx="28420160" cy="6172819"/>
          </a:xfrm>
          <a:prstGeom prst="rect">
            <a:avLst/>
          </a:prstGeom>
          <a:solidFill>
            <a:schemeClr val="bg1"/>
          </a:solidFill>
          <a:ln w="76200">
            <a:solidFill>
              <a:schemeClr val="tx2">
                <a:lumMod val="7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a:latin typeface="Arial" panose="020B0604020202020204" pitchFamily="34" charset="0"/>
                <a:cs typeface="Arial" panose="020B0604020202020204" pitchFamily="34" charset="0"/>
              </a:rPr>
              <a:t>Upon thermal denaturation, proteins experience a change of secondary structure that can</a:t>
            </a:r>
            <a:endParaRPr lang="de-AT"/>
          </a:p>
        </p:txBody>
      </p:sp>
      <p:sp>
        <p:nvSpPr>
          <p:cNvPr id="25" name="TextBox 14"/>
          <p:cNvSpPr txBox="1"/>
          <p:nvPr/>
        </p:nvSpPr>
        <p:spPr>
          <a:xfrm>
            <a:off x="5346898" y="7650734"/>
            <a:ext cx="9455807" cy="923330"/>
          </a:xfrm>
          <a:prstGeom prst="rect">
            <a:avLst/>
          </a:prstGeom>
          <a:noFill/>
        </p:spPr>
        <p:txBody>
          <a:bodyPr wrap="square" rtlCol="0">
            <a:spAutoFit/>
          </a:bodyPr>
          <a:lstStyle/>
          <a:p>
            <a:pPr algn="ctr"/>
            <a:r>
              <a:rPr lang="de-AT" sz="5400">
                <a:solidFill>
                  <a:schemeClr val="bg1"/>
                </a:solidFill>
                <a:latin typeface="+mj-lt"/>
              </a:rPr>
              <a:t>Sensor setup</a:t>
            </a:r>
            <a:endParaRPr lang="de-AT" sz="5400" dirty="0">
              <a:solidFill>
                <a:schemeClr val="bg1"/>
              </a:solidFill>
              <a:latin typeface="+mj-lt"/>
            </a:endParaRPr>
          </a:p>
        </p:txBody>
      </p:sp>
      <p:sp>
        <p:nvSpPr>
          <p:cNvPr id="26" name="Rechteck 25"/>
          <p:cNvSpPr/>
          <p:nvPr/>
        </p:nvSpPr>
        <p:spPr>
          <a:xfrm>
            <a:off x="882403" y="7002662"/>
            <a:ext cx="28379844" cy="108012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4800" dirty="0" err="1">
                <a:latin typeface="Arial" panose="020B0604020202020204" pitchFamily="34" charset="0"/>
                <a:cs typeface="Arial" panose="020B0604020202020204" pitchFamily="34" charset="0"/>
              </a:rPr>
              <a:t>Introduction</a:t>
            </a:r>
            <a:endParaRPr lang="de-AT" sz="4800" dirty="0">
              <a:latin typeface="Arial" panose="020B0604020202020204" pitchFamily="34" charset="0"/>
              <a:cs typeface="Arial" panose="020B0604020202020204" pitchFamily="34" charset="0"/>
            </a:endParaRPr>
          </a:p>
        </p:txBody>
      </p:sp>
      <p:sp>
        <p:nvSpPr>
          <p:cNvPr id="38" name="Textfeld 37"/>
          <p:cNvSpPr txBox="1"/>
          <p:nvPr/>
        </p:nvSpPr>
        <p:spPr>
          <a:xfrm>
            <a:off x="1425076" y="8168802"/>
            <a:ext cx="13412690" cy="6093976"/>
          </a:xfrm>
          <a:prstGeom prst="rect">
            <a:avLst/>
          </a:prstGeom>
          <a:noFill/>
        </p:spPr>
        <p:txBody>
          <a:bodyPr wrap="square" rtlCol="0">
            <a:spAutoFit/>
          </a:bodyPr>
          <a:lstStyle/>
          <a:p>
            <a:pPr algn="just"/>
            <a:r>
              <a:rPr lang="en-US" sz="2600" dirty="0">
                <a:latin typeface="Arial" panose="020B0604020202020204" pitchFamily="34" charset="0"/>
                <a:cs typeface="Arial" panose="020B0604020202020204" pitchFamily="34" charset="0"/>
              </a:rPr>
              <a:t>Mid-Infrared (IR) spectroscopy has been successfully employed in protein secondary structure and denaturation studies. Typical protein IR spectra depict the characteristic amide I band between 1600-1700 cm</a:t>
            </a:r>
            <a:r>
              <a:rPr lang="en-US" sz="2600" baseline="30000" dirty="0">
                <a:latin typeface="Arial" panose="020B0604020202020204" pitchFamily="34" charset="0"/>
                <a:cs typeface="Arial" panose="020B0604020202020204" pitchFamily="34" charset="0"/>
              </a:rPr>
              <a:t>-1</a:t>
            </a:r>
            <a:r>
              <a:rPr lang="en-US" sz="2600" dirty="0">
                <a:latin typeface="Arial" panose="020B0604020202020204" pitchFamily="34" charset="0"/>
                <a:cs typeface="Arial" panose="020B0604020202020204" pitchFamily="34" charset="0"/>
              </a:rPr>
              <a:t>, arising from the coupled C=O stretching and in-phase N-H bending vibrations of the protein backbone, and amide II band between 1500-1600 cm</a:t>
            </a:r>
            <a:r>
              <a:rPr lang="en-US" sz="2600" baseline="30000" dirty="0">
                <a:latin typeface="Arial" panose="020B0604020202020204" pitchFamily="34" charset="0"/>
                <a:cs typeface="Arial" panose="020B0604020202020204" pitchFamily="34" charset="0"/>
              </a:rPr>
              <a:t>-1</a:t>
            </a:r>
            <a:r>
              <a:rPr lang="en-US" sz="2600" dirty="0">
                <a:latin typeface="Arial" panose="020B0604020202020204" pitchFamily="34" charset="0"/>
                <a:cs typeface="Arial" panose="020B0604020202020204" pitchFamily="34" charset="0"/>
              </a:rPr>
              <a:t>. Of those, the amide I band is most sensitive to protein secondary structure [1].</a:t>
            </a:r>
          </a:p>
          <a:p>
            <a:pPr algn="just"/>
            <a:endParaRPr lang="en-US" sz="2600" dirty="0">
              <a:latin typeface="Arial" panose="020B0604020202020204" pitchFamily="34" charset="0"/>
              <a:cs typeface="Arial" panose="020B0604020202020204" pitchFamily="34" charset="0"/>
            </a:endParaRPr>
          </a:p>
          <a:p>
            <a:pPr algn="just"/>
            <a:r>
              <a:rPr lang="en-US" sz="2600" dirty="0">
                <a:latin typeface="Arial" panose="020B0604020202020204" pitchFamily="34" charset="0"/>
                <a:cs typeface="Arial" panose="020B0604020202020204" pitchFamily="34" charset="0"/>
              </a:rPr>
              <a:t>In conventional Fourier transform (FTIR) spectroscopy, the overlapping strong absorbance of water close to 1640 cm</a:t>
            </a:r>
            <a:r>
              <a:rPr lang="en-US" sz="2600" baseline="30000" dirty="0">
                <a:latin typeface="Arial" panose="020B0604020202020204" pitchFamily="34" charset="0"/>
                <a:cs typeface="Arial" panose="020B0604020202020204" pitchFamily="34" charset="0"/>
              </a:rPr>
              <a:t>-1</a:t>
            </a:r>
            <a:r>
              <a:rPr lang="en-US" sz="2600" dirty="0">
                <a:latin typeface="Arial" panose="020B0604020202020204" pitchFamily="34" charset="0"/>
                <a:cs typeface="Arial" panose="020B0604020202020204" pitchFamily="34" charset="0"/>
              </a:rPr>
              <a:t> limits the path length to approx. 10 µm due to the used low intensity light sources [2]. High power IR sources such as external cavity quantum cascade lasers (EC-QCL) enable an increase in path length for transmission measurements, and hence more robust sample handling in comparison to traditional FTIR spectroscopy [1].  </a:t>
            </a:r>
          </a:p>
          <a:p>
            <a:pPr algn="just"/>
            <a:endParaRPr lang="en-US" sz="2600" dirty="0">
              <a:latin typeface="Arial" panose="020B0604020202020204" pitchFamily="34" charset="0"/>
              <a:cs typeface="Arial" panose="020B0604020202020204" pitchFamily="34" charset="0"/>
            </a:endParaRPr>
          </a:p>
          <a:p>
            <a:pPr algn="just"/>
            <a:endParaRPr lang="en-US" sz="2600" dirty="0">
              <a:latin typeface="Arial" panose="020B0604020202020204" pitchFamily="34" charset="0"/>
              <a:cs typeface="Arial" panose="020B0604020202020204" pitchFamily="34" charset="0"/>
            </a:endParaRPr>
          </a:p>
          <a:p>
            <a:pPr algn="just"/>
            <a:endParaRPr lang="de-AT" sz="2600" dirty="0">
              <a:latin typeface="Arial" panose="020B0604020202020204" pitchFamily="34" charset="0"/>
              <a:cs typeface="Arial" panose="020B0604020202020204" pitchFamily="34" charset="0"/>
            </a:endParaRPr>
          </a:p>
        </p:txBody>
      </p:sp>
      <p:grpSp>
        <p:nvGrpSpPr>
          <p:cNvPr id="159" name="Gruppieren 158"/>
          <p:cNvGrpSpPr/>
          <p:nvPr/>
        </p:nvGrpSpPr>
        <p:grpSpPr>
          <a:xfrm>
            <a:off x="839891" y="35071199"/>
            <a:ext cx="13896000" cy="4355205"/>
            <a:chOff x="15500027" y="38598794"/>
            <a:chExt cx="13897544" cy="1537421"/>
          </a:xfrm>
        </p:grpSpPr>
        <p:sp>
          <p:nvSpPr>
            <p:cNvPr id="47" name="Rectangle 13"/>
            <p:cNvSpPr/>
            <p:nvPr/>
          </p:nvSpPr>
          <p:spPr>
            <a:xfrm>
              <a:off x="15500027" y="38598794"/>
              <a:ext cx="13897544" cy="1537421"/>
            </a:xfrm>
            <a:prstGeom prst="rect">
              <a:avLst/>
            </a:prstGeom>
            <a:solidFill>
              <a:schemeClr val="bg1"/>
            </a:solidFill>
            <a:ln w="76200">
              <a:solidFill>
                <a:schemeClr val="tx2">
                  <a:lumMod val="7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54" name="Textfeld 53"/>
            <p:cNvSpPr txBox="1"/>
            <p:nvPr/>
          </p:nvSpPr>
          <p:spPr>
            <a:xfrm>
              <a:off x="15617849" y="39080384"/>
              <a:ext cx="13681520" cy="1021287"/>
            </a:xfrm>
            <a:prstGeom prst="rect">
              <a:avLst/>
            </a:prstGeom>
            <a:noFill/>
          </p:spPr>
          <p:txBody>
            <a:bodyPr wrap="square" rtlCol="0" anchor="ctr">
              <a:spAutoFit/>
            </a:bodyPr>
            <a:lstStyle/>
            <a:p>
              <a:pPr algn="just">
                <a:spcBef>
                  <a:spcPts val="600"/>
                </a:spcBef>
                <a:spcAft>
                  <a:spcPts val="600"/>
                </a:spcAft>
                <a:tabLst>
                  <a:tab pos="261938" algn="l"/>
                </a:tabLst>
              </a:pPr>
              <a:r>
                <a:rPr lang="en-GB" sz="1900" dirty="0">
                  <a:latin typeface="Arial" panose="020B0604020202020204" pitchFamily="34" charset="0"/>
                  <a:cs typeface="Arial" panose="020B0604020202020204" pitchFamily="34" charset="0"/>
                </a:rPr>
                <a:t>[1] A. </a:t>
              </a:r>
              <a:r>
                <a:rPr lang="en-GB" sz="1900" dirty="0" err="1">
                  <a:latin typeface="Arial" panose="020B0604020202020204" pitchFamily="34" charset="0"/>
                  <a:cs typeface="Arial" panose="020B0604020202020204" pitchFamily="34" charset="0"/>
                </a:rPr>
                <a:t>Schwaighofer</a:t>
              </a:r>
              <a:r>
                <a:rPr lang="en-GB" sz="1900" dirty="0">
                  <a:latin typeface="Arial" panose="020B0604020202020204" pitchFamily="34" charset="0"/>
                  <a:cs typeface="Arial" panose="020B0604020202020204" pitchFamily="34" charset="0"/>
                </a:rPr>
                <a:t>, C.K. </a:t>
              </a:r>
              <a:r>
                <a:rPr lang="en-GB" sz="1900" dirty="0" err="1">
                  <a:latin typeface="Arial" panose="020B0604020202020204" pitchFamily="34" charset="0"/>
                  <a:cs typeface="Arial" panose="020B0604020202020204" pitchFamily="34" charset="0"/>
                </a:rPr>
                <a:t>Akhgar</a:t>
              </a:r>
              <a:r>
                <a:rPr lang="en-GB" sz="1900" dirty="0">
                  <a:latin typeface="Arial" panose="020B0604020202020204" pitchFamily="34" charset="0"/>
                  <a:cs typeface="Arial" panose="020B0604020202020204" pitchFamily="34" charset="0"/>
                </a:rPr>
                <a:t>, B. Lendl, Broadband laser-based mid-IR spectroscopy for analysis of proteins and monitoring of enzyme activity, </a:t>
              </a:r>
              <a:r>
                <a:rPr lang="en-GB" sz="1900" dirty="0" err="1">
                  <a:latin typeface="Arial" panose="020B0604020202020204" pitchFamily="34" charset="0"/>
                  <a:cs typeface="Arial" panose="020B0604020202020204" pitchFamily="34" charset="0"/>
                </a:rPr>
                <a:t>Spectrochimica</a:t>
              </a:r>
              <a:r>
                <a:rPr lang="en-GB" sz="1900" dirty="0">
                  <a:latin typeface="Arial" panose="020B0604020202020204" pitchFamily="34" charset="0"/>
                  <a:cs typeface="Arial" panose="020B0604020202020204" pitchFamily="34" charset="0"/>
                </a:rPr>
                <a:t> Acta Part A: (2021) 119563</a:t>
              </a:r>
              <a:endParaRPr lang="de-AT" sz="1900" dirty="0">
                <a:latin typeface="Arial" panose="020B0604020202020204" pitchFamily="34" charset="0"/>
                <a:cs typeface="Arial" panose="020B0604020202020204" pitchFamily="34" charset="0"/>
              </a:endParaRPr>
            </a:p>
            <a:p>
              <a:pPr algn="just">
                <a:spcBef>
                  <a:spcPts val="600"/>
                </a:spcBef>
                <a:spcAft>
                  <a:spcPts val="600"/>
                </a:spcAft>
                <a:tabLst>
                  <a:tab pos="261938" algn="l"/>
                </a:tabLst>
              </a:pPr>
              <a:r>
                <a:rPr lang="en-GB" sz="1900" dirty="0">
                  <a:latin typeface="Arial" panose="020B0604020202020204" pitchFamily="34" charset="0"/>
                  <a:cs typeface="Arial" panose="020B0604020202020204" pitchFamily="34" charset="0"/>
                </a:rPr>
                <a:t>[2]  A. </a:t>
              </a:r>
              <a:r>
                <a:rPr lang="en-US" sz="1900" dirty="0">
                  <a:latin typeface="Arial" panose="020B0604020202020204" pitchFamily="34" charset="0"/>
                  <a:cs typeface="Arial" panose="020B0604020202020204" pitchFamily="34" charset="0"/>
                </a:rPr>
                <a:t>Barth, Infrared spectroscopy of proteins, </a:t>
              </a:r>
              <a:r>
                <a:rPr lang="en-US" sz="1900" dirty="0" err="1">
                  <a:latin typeface="Arial" panose="020B0604020202020204" pitchFamily="34" charset="0"/>
                  <a:cs typeface="Arial" panose="020B0604020202020204" pitchFamily="34" charset="0"/>
                </a:rPr>
                <a:t>Biochim</a:t>
              </a:r>
              <a:r>
                <a:rPr lang="en-US" sz="1900" dirty="0">
                  <a:latin typeface="Arial" panose="020B0604020202020204" pitchFamily="34" charset="0"/>
                  <a:cs typeface="Arial" panose="020B0604020202020204" pitchFamily="34" charset="0"/>
                </a:rPr>
                <a:t>. </a:t>
              </a:r>
              <a:r>
                <a:rPr lang="en-US" sz="1900" dirty="0" err="1">
                  <a:latin typeface="Arial" panose="020B0604020202020204" pitchFamily="34" charset="0"/>
                  <a:cs typeface="Arial" panose="020B0604020202020204" pitchFamily="34" charset="0"/>
                </a:rPr>
                <a:t>Biophys</a:t>
              </a:r>
              <a:r>
                <a:rPr lang="en-US" sz="1900" dirty="0">
                  <a:latin typeface="Arial" panose="020B0604020202020204" pitchFamily="34" charset="0"/>
                  <a:cs typeface="Arial" panose="020B0604020202020204" pitchFamily="34" charset="0"/>
                </a:rPr>
                <a:t>. Acta:</a:t>
              </a:r>
              <a:r>
                <a:rPr lang="en-US" sz="1900" i="1" dirty="0">
                  <a:latin typeface="Arial" panose="020B0604020202020204" pitchFamily="34" charset="0"/>
                  <a:cs typeface="Arial" panose="020B0604020202020204" pitchFamily="34" charset="0"/>
                </a:rPr>
                <a:t> </a:t>
              </a:r>
              <a:r>
                <a:rPr lang="en-US" sz="1900" dirty="0">
                  <a:latin typeface="Arial" panose="020B0604020202020204" pitchFamily="34" charset="0"/>
                  <a:cs typeface="Arial" panose="020B0604020202020204" pitchFamily="34" charset="0"/>
                </a:rPr>
                <a:t>(2007)</a:t>
              </a:r>
              <a:r>
                <a:rPr lang="en-US" sz="1900" i="1" dirty="0">
                  <a:latin typeface="Arial" panose="020B0604020202020204" pitchFamily="34" charset="0"/>
                  <a:cs typeface="Arial" panose="020B0604020202020204" pitchFamily="34" charset="0"/>
                </a:rPr>
                <a:t>, </a:t>
              </a:r>
              <a:r>
                <a:rPr lang="en-US" sz="1900" dirty="0">
                  <a:latin typeface="Arial" panose="020B0604020202020204" pitchFamily="34" charset="0"/>
                  <a:cs typeface="Arial" panose="020B0604020202020204" pitchFamily="34" charset="0"/>
                </a:rPr>
                <a:t>1767, 1073-1101</a:t>
              </a:r>
            </a:p>
            <a:p>
              <a:pPr algn="just">
                <a:spcBef>
                  <a:spcPts val="600"/>
                </a:spcBef>
                <a:spcAft>
                  <a:spcPts val="600"/>
                </a:spcAft>
                <a:tabLst>
                  <a:tab pos="261938" algn="l"/>
                </a:tabLst>
              </a:pPr>
              <a:r>
                <a:rPr lang="en-US" sz="1900" dirty="0">
                  <a:latin typeface="Arial" panose="020B0604020202020204" pitchFamily="34" charset="0"/>
                  <a:cs typeface="Arial" panose="020B0604020202020204" pitchFamily="34" charset="0"/>
                </a:rPr>
                <a:t>[3] V. </a:t>
              </a:r>
              <a:r>
                <a:rPr lang="de-DE" sz="1900" dirty="0">
                  <a:latin typeface="Arial" panose="020B0604020202020204" pitchFamily="34" charset="0"/>
                  <a:cs typeface="Arial" panose="020B0604020202020204" pitchFamily="34" charset="0"/>
                </a:rPr>
                <a:t>Borzova, K.A. Markossian, N.A. Chebotareva, S.Y. Kleymenov, N.B. Poliansky, K.O. Muranov, V.A Stein-Margolina, V.V. Shubin, D.I. Markov, B.I. Kurganov, Kinetics of Thermal Denaturation and Aggregation of Bovine Serum Albumin, PloS one: (2016), 11(4) </a:t>
              </a:r>
            </a:p>
            <a:p>
              <a:pPr algn="just">
                <a:spcBef>
                  <a:spcPts val="600"/>
                </a:spcBef>
                <a:spcAft>
                  <a:spcPts val="600"/>
                </a:spcAft>
                <a:tabLst>
                  <a:tab pos="261938" algn="l"/>
                </a:tabLst>
              </a:pPr>
              <a:r>
                <a:rPr lang="de-AT" sz="1900" dirty="0">
                  <a:latin typeface="Arial" panose="020B0604020202020204" pitchFamily="34" charset="0"/>
                  <a:cs typeface="Arial" panose="020B0604020202020204" pitchFamily="34" charset="0"/>
                </a:rPr>
                <a:t>[4] A. Satoshi, I. Hiroki, T.Shinichi, H.Mitsuhiro, Sugar-Mediated Stabilization of Protein Against Chemical or Thermal Denaturation, The Journal of Physical Chemistry B.: (2018), 122</a:t>
              </a:r>
            </a:p>
          </p:txBody>
        </p:sp>
      </p:grpSp>
      <p:grpSp>
        <p:nvGrpSpPr>
          <p:cNvPr id="160" name="Gruppieren 159"/>
          <p:cNvGrpSpPr/>
          <p:nvPr/>
        </p:nvGrpSpPr>
        <p:grpSpPr>
          <a:xfrm>
            <a:off x="15382800" y="37419249"/>
            <a:ext cx="13896000" cy="4702384"/>
            <a:chOff x="15442278" y="33044020"/>
            <a:chExt cx="13903814" cy="3634150"/>
          </a:xfrm>
        </p:grpSpPr>
        <p:sp>
          <p:nvSpPr>
            <p:cNvPr id="39" name="Rectangle 13"/>
            <p:cNvSpPr/>
            <p:nvPr/>
          </p:nvSpPr>
          <p:spPr>
            <a:xfrm>
              <a:off x="15442278" y="33049577"/>
              <a:ext cx="13897544" cy="3628593"/>
            </a:xfrm>
            <a:prstGeom prst="rect">
              <a:avLst/>
            </a:prstGeom>
            <a:solidFill>
              <a:schemeClr val="bg1"/>
            </a:solidFill>
            <a:ln w="76200">
              <a:solidFill>
                <a:schemeClr val="tx2">
                  <a:lumMod val="7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latin typeface="Arial" panose="020B0604020202020204" pitchFamily="34" charset="0"/>
                <a:cs typeface="Arial" panose="020B0604020202020204" pitchFamily="34" charset="0"/>
              </a:endParaRPr>
            </a:p>
          </p:txBody>
        </p:sp>
        <p:sp>
          <p:nvSpPr>
            <p:cNvPr id="41" name="Rechteck 40"/>
            <p:cNvSpPr/>
            <p:nvPr/>
          </p:nvSpPr>
          <p:spPr>
            <a:xfrm>
              <a:off x="15442278" y="33044020"/>
              <a:ext cx="13903814" cy="876186"/>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4800" dirty="0" err="1">
                  <a:latin typeface="Arial" panose="020B0604020202020204" pitchFamily="34" charset="0"/>
                  <a:cs typeface="Arial" panose="020B0604020202020204" pitchFamily="34" charset="0"/>
                </a:rPr>
                <a:t>Conclusions</a:t>
              </a:r>
              <a:r>
                <a:rPr lang="de-AT" sz="4800" dirty="0">
                  <a:latin typeface="Arial" panose="020B0604020202020204" pitchFamily="34" charset="0"/>
                  <a:cs typeface="Arial" panose="020B0604020202020204" pitchFamily="34" charset="0"/>
                </a:rPr>
                <a:t> &amp; Outlook</a:t>
              </a:r>
            </a:p>
          </p:txBody>
        </p:sp>
      </p:grpSp>
      <p:sp>
        <p:nvSpPr>
          <p:cNvPr id="65" name="Rechteck 64"/>
          <p:cNvSpPr/>
          <p:nvPr/>
        </p:nvSpPr>
        <p:spPr>
          <a:xfrm>
            <a:off x="852226" y="13700455"/>
            <a:ext cx="13896000" cy="11952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4800" dirty="0">
                <a:solidFill>
                  <a:schemeClr val="bg1"/>
                </a:solidFill>
                <a:latin typeface="Arial" panose="020B0604020202020204" pitchFamily="34" charset="0"/>
                <a:cs typeface="Arial" panose="020B0604020202020204" pitchFamily="34" charset="0"/>
              </a:rPr>
              <a:t>Experimental Method</a:t>
            </a:r>
          </a:p>
        </p:txBody>
      </p:sp>
      <p:sp>
        <p:nvSpPr>
          <p:cNvPr id="19" name="Textfeld 18"/>
          <p:cNvSpPr txBox="1"/>
          <p:nvPr/>
        </p:nvSpPr>
        <p:spPr>
          <a:xfrm>
            <a:off x="2718607" y="5711429"/>
            <a:ext cx="25850872" cy="523220"/>
          </a:xfrm>
          <a:prstGeom prst="rect">
            <a:avLst/>
          </a:prstGeom>
          <a:noFill/>
        </p:spPr>
        <p:txBody>
          <a:bodyPr wrap="square" rtlCol="0" anchor="ctr">
            <a:spAutoFit/>
          </a:bodyPr>
          <a:lstStyle/>
          <a:p>
            <a:pPr algn="ctr">
              <a:spcAft>
                <a:spcPts val="300"/>
              </a:spcAft>
            </a:pPr>
            <a:r>
              <a:rPr lang="en-US" sz="2800" dirty="0">
                <a:solidFill>
                  <a:schemeClr val="bg1">
                    <a:lumMod val="85000"/>
                  </a:schemeClr>
                </a:solidFill>
                <a:latin typeface="Arial" panose="020B0604020202020204" pitchFamily="34" charset="0"/>
                <a:cs typeface="Arial" panose="020B0604020202020204" pitchFamily="34" charset="0"/>
              </a:rPr>
              <a:t>Institute of Chemical Technologies and Analytics, </a:t>
            </a:r>
            <a:r>
              <a:rPr lang="en-US" sz="2800" dirty="0" err="1">
                <a:solidFill>
                  <a:schemeClr val="bg1">
                    <a:lumMod val="85000"/>
                  </a:schemeClr>
                </a:solidFill>
                <a:latin typeface="Arial" panose="020B0604020202020204" pitchFamily="34" charset="0"/>
                <a:cs typeface="Arial" panose="020B0604020202020204" pitchFamily="34" charset="0"/>
              </a:rPr>
              <a:t>Technische</a:t>
            </a:r>
            <a:r>
              <a:rPr lang="en-US" sz="2800" dirty="0">
                <a:solidFill>
                  <a:schemeClr val="bg1">
                    <a:lumMod val="85000"/>
                  </a:schemeClr>
                </a:solidFill>
                <a:latin typeface="Arial" panose="020B0604020202020204" pitchFamily="34" charset="0"/>
                <a:cs typeface="Arial" panose="020B0604020202020204" pitchFamily="34" charset="0"/>
              </a:rPr>
              <a:t> Universität Wien, </a:t>
            </a:r>
            <a:r>
              <a:rPr lang="en-US" sz="2800" dirty="0" err="1">
                <a:solidFill>
                  <a:schemeClr val="bg1">
                    <a:lumMod val="85000"/>
                  </a:schemeClr>
                </a:solidFill>
                <a:latin typeface="Arial" panose="020B0604020202020204" pitchFamily="34" charset="0"/>
                <a:cs typeface="Arial" panose="020B0604020202020204" pitchFamily="34" charset="0"/>
              </a:rPr>
              <a:t>Getreidemarkt</a:t>
            </a:r>
            <a:r>
              <a:rPr lang="en-US" sz="2800" dirty="0">
                <a:solidFill>
                  <a:schemeClr val="bg1">
                    <a:lumMod val="85000"/>
                  </a:schemeClr>
                </a:solidFill>
                <a:latin typeface="Arial" panose="020B0604020202020204" pitchFamily="34" charset="0"/>
                <a:cs typeface="Arial" panose="020B0604020202020204" pitchFamily="34" charset="0"/>
              </a:rPr>
              <a:t> 9, A-1060 Vienna, Austria </a:t>
            </a:r>
          </a:p>
        </p:txBody>
      </p:sp>
      <p:sp>
        <p:nvSpPr>
          <p:cNvPr id="30" name="Rectangle 12"/>
          <p:cNvSpPr/>
          <p:nvPr/>
        </p:nvSpPr>
        <p:spPr>
          <a:xfrm>
            <a:off x="826131" y="39966197"/>
            <a:ext cx="13897544" cy="2155435"/>
          </a:xfrm>
          <a:prstGeom prst="rect">
            <a:avLst/>
          </a:prstGeom>
          <a:solidFill>
            <a:schemeClr val="bg1"/>
          </a:solidFill>
          <a:ln w="76200">
            <a:solidFill>
              <a:schemeClr val="tx2">
                <a:lumMod val="7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sz="7200"/>
          </a:p>
        </p:txBody>
      </p:sp>
      <p:sp>
        <p:nvSpPr>
          <p:cNvPr id="177" name="Rectangle 13"/>
          <p:cNvSpPr/>
          <p:nvPr/>
        </p:nvSpPr>
        <p:spPr>
          <a:xfrm>
            <a:off x="15382800" y="24539464"/>
            <a:ext cx="13896000" cy="12301434"/>
          </a:xfrm>
          <a:prstGeom prst="rect">
            <a:avLst/>
          </a:prstGeom>
          <a:solidFill>
            <a:schemeClr val="bg1"/>
          </a:solidFill>
          <a:ln w="76200">
            <a:solidFill>
              <a:schemeClr val="tx2">
                <a:lumMod val="7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r>
              <a:rPr lang="en-US" sz="2600" dirty="0">
                <a:solidFill>
                  <a:schemeClr val="tx1"/>
                </a:solidFill>
                <a:latin typeface="Arial" panose="020B0604020202020204" pitchFamily="34" charset="0"/>
                <a:cs typeface="Arial" panose="020B0604020202020204" pitchFamily="34" charset="0"/>
              </a:rPr>
              <a:t> </a:t>
            </a:r>
          </a:p>
        </p:txBody>
      </p:sp>
      <p:sp>
        <p:nvSpPr>
          <p:cNvPr id="2" name="Rechteck 1"/>
          <p:cNvSpPr/>
          <p:nvPr/>
        </p:nvSpPr>
        <p:spPr>
          <a:xfrm>
            <a:off x="3401341" y="40352072"/>
            <a:ext cx="11056998" cy="1446550"/>
          </a:xfrm>
          <a:prstGeom prst="rect">
            <a:avLst/>
          </a:prstGeom>
        </p:spPr>
        <p:txBody>
          <a:bodyPr wrap="square" anchor="ctr">
            <a:spAutoFit/>
          </a:bodyPr>
          <a:lstStyle/>
          <a:p>
            <a:pPr algn="just"/>
            <a:r>
              <a:rPr lang="en-US" sz="2200" dirty="0">
                <a:latin typeface="Arial" panose="020B0604020202020204" pitchFamily="34" charset="0"/>
                <a:cs typeface="Arial" panose="020B0604020202020204" pitchFamily="34" charset="0"/>
              </a:rPr>
              <a:t>This work has received funding from the COMET Centre CHASE, which is funded within the COMET − Competence Centers for Excellent Technologies </a:t>
            </a:r>
            <a:r>
              <a:rPr lang="en-US" sz="2200" dirty="0" err="1">
                <a:latin typeface="Arial" panose="020B0604020202020204" pitchFamily="34" charset="0"/>
                <a:cs typeface="Arial" panose="020B0604020202020204" pitchFamily="34" charset="0"/>
              </a:rPr>
              <a:t>programme</a:t>
            </a:r>
            <a:r>
              <a:rPr lang="en-US" sz="2200" dirty="0">
                <a:latin typeface="Arial" panose="020B0604020202020204" pitchFamily="34" charset="0"/>
                <a:cs typeface="Arial" panose="020B0604020202020204" pitchFamily="34" charset="0"/>
              </a:rPr>
              <a:t> by the BMK, the BMDW and the Federal Provinces of Upper Austria and Vienna. The COMET </a:t>
            </a:r>
            <a:r>
              <a:rPr lang="en-US" sz="2200" dirty="0" err="1">
                <a:latin typeface="Arial" panose="020B0604020202020204" pitchFamily="34" charset="0"/>
                <a:cs typeface="Arial" panose="020B0604020202020204" pitchFamily="34" charset="0"/>
              </a:rPr>
              <a:t>programme</a:t>
            </a:r>
            <a:r>
              <a:rPr lang="en-US" sz="2200" dirty="0">
                <a:latin typeface="Arial" panose="020B0604020202020204" pitchFamily="34" charset="0"/>
                <a:cs typeface="Arial" panose="020B0604020202020204" pitchFamily="34" charset="0"/>
              </a:rPr>
              <a:t> is managed by the Austrian Research Promotion Agency (FFG).</a:t>
            </a:r>
            <a:endParaRPr lang="de-AT" sz="2200" dirty="0">
              <a:latin typeface="Arial" panose="020B0604020202020204" pitchFamily="34" charset="0"/>
              <a:cs typeface="Arial" panose="020B0604020202020204" pitchFamily="34" charset="0"/>
            </a:endParaRPr>
          </a:p>
        </p:txBody>
      </p:sp>
      <p:pic>
        <p:nvPicPr>
          <p:cNvPr id="24" name="61EAF3CB-7E70-47E1-A07B-587549E71BD9" descr="1FCEE280-BBA8-4C9C-911B-14211165042A@tuwie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830922" y="808923"/>
            <a:ext cx="2566649" cy="2569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Rechteck 26"/>
          <p:cNvSpPr/>
          <p:nvPr/>
        </p:nvSpPr>
        <p:spPr>
          <a:xfrm>
            <a:off x="1026419" y="1170014"/>
            <a:ext cx="2304256" cy="22322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pic>
        <p:nvPicPr>
          <p:cNvPr id="17" name="Picture 125" descr="TULogo.png"/>
          <p:cNvPicPr>
            <a:picLocks noChangeAspect="1"/>
          </p:cNvPicPr>
          <p:nvPr/>
        </p:nvPicPr>
        <p:blipFill>
          <a:blip r:embed="rId4" cstate="print"/>
          <a:srcRect r="70243"/>
          <a:stretch>
            <a:fillRect/>
          </a:stretch>
        </p:blipFill>
        <p:spPr>
          <a:xfrm>
            <a:off x="882403" y="807938"/>
            <a:ext cx="2664296" cy="2571768"/>
          </a:xfrm>
          <a:prstGeom prst="rect">
            <a:avLst/>
          </a:prstGeom>
        </p:spPr>
      </p:pic>
      <p:sp>
        <p:nvSpPr>
          <p:cNvPr id="32" name="TextBox 31"/>
          <p:cNvSpPr txBox="1"/>
          <p:nvPr/>
        </p:nvSpPr>
        <p:spPr>
          <a:xfrm>
            <a:off x="1182148" y="20170850"/>
            <a:ext cx="13282857" cy="4724370"/>
          </a:xfrm>
          <a:prstGeom prst="rect">
            <a:avLst/>
          </a:prstGeom>
          <a:noFill/>
        </p:spPr>
        <p:txBody>
          <a:bodyPr wrap="square" rtlCol="0">
            <a:spAutoFit/>
          </a:bodyPr>
          <a:lstStyle/>
          <a:p>
            <a:pPr marL="457200" indent="-457200" algn="just" fontAlgn="base">
              <a:spcBef>
                <a:spcPts val="600"/>
              </a:spcBef>
              <a:buFont typeface="Arial" panose="020B0604020202020204" pitchFamily="34" charset="0"/>
              <a:buChar char="•"/>
            </a:pPr>
            <a:r>
              <a:rPr lang="en-US" sz="2600" dirty="0">
                <a:latin typeface="Arial" panose="020B0604020202020204" pitchFamily="34" charset="0"/>
                <a:cs typeface="Arial" panose="020B0604020202020204" pitchFamily="34" charset="0"/>
              </a:rPr>
              <a:t>Laser based IR transmission measurements were performed using a commercially available EC-QCL based spectrometer, </a:t>
            </a:r>
            <a:r>
              <a:rPr lang="en-US" sz="2600" dirty="0" err="1">
                <a:latin typeface="Arial" panose="020B0604020202020204" pitchFamily="34" charset="0"/>
                <a:cs typeface="Arial" panose="020B0604020202020204" pitchFamily="34" charset="0"/>
              </a:rPr>
              <a:t>ChemDetect</a:t>
            </a:r>
            <a:r>
              <a:rPr lang="en-US" sz="2600" dirty="0">
                <a:latin typeface="Arial" panose="020B0604020202020204" pitchFamily="34" charset="0"/>
                <a:cs typeface="Arial" panose="020B0604020202020204" pitchFamily="34" charset="0"/>
              </a:rPr>
              <a:t> (Daylight Solutions, USA), in the range of 1350 cm</a:t>
            </a:r>
            <a:r>
              <a:rPr lang="en-US" sz="2600" baseline="30000" dirty="0">
                <a:latin typeface="Arial" panose="020B0604020202020204" pitchFamily="34" charset="0"/>
                <a:cs typeface="Arial" panose="020B0604020202020204" pitchFamily="34" charset="0"/>
              </a:rPr>
              <a:t>-1</a:t>
            </a:r>
            <a:r>
              <a:rPr lang="en-US" sz="2600" dirty="0">
                <a:latin typeface="Arial" panose="020B0604020202020204" pitchFamily="34" charset="0"/>
                <a:cs typeface="Arial" panose="020B0604020202020204" pitchFamily="34" charset="0"/>
              </a:rPr>
              <a:t> to 1750 cm</a:t>
            </a:r>
            <a:r>
              <a:rPr lang="en-US" sz="2600" baseline="30000" dirty="0">
                <a:latin typeface="Arial" panose="020B0604020202020204" pitchFamily="34" charset="0"/>
                <a:cs typeface="Arial" panose="020B0604020202020204" pitchFamily="34" charset="0"/>
              </a:rPr>
              <a:t>-1</a:t>
            </a:r>
          </a:p>
          <a:p>
            <a:pPr marL="457200" indent="-457200" algn="just" fontAlgn="base">
              <a:spcBef>
                <a:spcPts val="600"/>
              </a:spcBef>
              <a:buFont typeface="Arial" panose="020B0604020202020204" pitchFamily="34" charset="0"/>
              <a:buChar char="•"/>
            </a:pPr>
            <a:r>
              <a:rPr lang="en-US" sz="2600" dirty="0">
                <a:latin typeface="Arial" panose="020B0604020202020204" pitchFamily="34" charset="0"/>
                <a:cs typeface="Arial" panose="020B0604020202020204" pitchFamily="34" charset="0"/>
              </a:rPr>
              <a:t>A temperature controlled, transmission flow cell with CaF</a:t>
            </a:r>
            <a:r>
              <a:rPr lang="en-US" sz="2600" baseline="-25000" dirty="0">
                <a:latin typeface="Arial" panose="020B0604020202020204" pitchFamily="34" charset="0"/>
                <a:cs typeface="Arial" panose="020B0604020202020204" pitchFamily="34" charset="0"/>
              </a:rPr>
              <a:t>2</a:t>
            </a:r>
            <a:r>
              <a:rPr lang="en-US" sz="2600" dirty="0">
                <a:latin typeface="Arial" panose="020B0604020202020204" pitchFamily="34" charset="0"/>
                <a:cs typeface="Arial" panose="020B0604020202020204" pitchFamily="34" charset="0"/>
              </a:rPr>
              <a:t> windows and path length of 25 µm was used to perform IR measurements between 25 and 85 °C using a temperature ramp of 0.05 °C/s</a:t>
            </a:r>
          </a:p>
          <a:p>
            <a:pPr marL="457200" indent="-457200" algn="just" fontAlgn="base">
              <a:spcBef>
                <a:spcPts val="600"/>
              </a:spcBef>
              <a:buFont typeface="Arial" panose="020B0604020202020204" pitchFamily="34" charset="0"/>
              <a:buChar char="•"/>
            </a:pPr>
            <a:r>
              <a:rPr lang="en-US" sz="2600" dirty="0">
                <a:latin typeface="Arial" panose="020B0604020202020204" pitchFamily="34" charset="0"/>
                <a:cs typeface="Arial" panose="020B0604020202020204" pitchFamily="34" charset="0"/>
              </a:rPr>
              <a:t>In the first set of experiments, the concentration of BSA was varied in steps between 30 and 90 mg/ml to determine the dependence of denaturation temperature on protein concentration</a:t>
            </a:r>
          </a:p>
          <a:p>
            <a:pPr marL="457200" indent="-457200" algn="just" fontAlgn="base">
              <a:spcBef>
                <a:spcPts val="600"/>
              </a:spcBef>
              <a:buFont typeface="Arial" panose="020B0604020202020204" pitchFamily="34" charset="0"/>
              <a:buChar char="•"/>
            </a:pPr>
            <a:r>
              <a:rPr lang="en-US" sz="2600" dirty="0">
                <a:latin typeface="Arial" panose="020B0604020202020204" pitchFamily="34" charset="0"/>
                <a:cs typeface="Arial" panose="020B0604020202020204" pitchFamily="34" charset="0"/>
              </a:rPr>
              <a:t>The next measurement set involved the addition of different sugars in concentrations of 0.1, 0.4 and  0.7 M to a BSA solution of concentration 40 mg</a:t>
            </a:r>
            <a:r>
              <a:rPr lang="de-DE" sz="2600" dirty="0">
                <a:latin typeface="Arial" panose="020B0604020202020204" pitchFamily="34" charset="0"/>
                <a:cs typeface="Arial" panose="020B0604020202020204" pitchFamily="34" charset="0"/>
              </a:rPr>
              <a:t>/ml</a:t>
            </a:r>
            <a:endParaRPr lang="en-US" sz="2600" dirty="0">
              <a:latin typeface="Arial" panose="020B0604020202020204" pitchFamily="34" charset="0"/>
              <a:cs typeface="Arial" panose="020B0604020202020204" pitchFamily="34" charset="0"/>
            </a:endParaRPr>
          </a:p>
        </p:txBody>
      </p:sp>
      <p:sp>
        <p:nvSpPr>
          <p:cNvPr id="29" name="TextBox 28"/>
          <p:cNvSpPr txBox="1"/>
          <p:nvPr/>
        </p:nvSpPr>
        <p:spPr>
          <a:xfrm>
            <a:off x="15828781" y="38722600"/>
            <a:ext cx="12873066" cy="3524042"/>
          </a:xfrm>
          <a:prstGeom prst="rect">
            <a:avLst/>
          </a:prstGeom>
          <a:noFill/>
        </p:spPr>
        <p:txBody>
          <a:bodyPr wrap="square" rtlCol="0" anchor="ctr">
            <a:spAutoFit/>
          </a:bodyPr>
          <a:lstStyle/>
          <a:p>
            <a:pPr marL="457200" indent="-457200" algn="just" fontAlgn="base">
              <a:spcBef>
                <a:spcPts val="600"/>
              </a:spcBef>
              <a:buFont typeface="Arial" panose="020B0604020202020204" pitchFamily="34" charset="0"/>
              <a:buChar char="•"/>
            </a:pPr>
            <a:r>
              <a:rPr lang="en-US" sz="2600" dirty="0">
                <a:latin typeface="Arial" panose="020B0604020202020204" pitchFamily="34" charset="0"/>
                <a:cs typeface="Arial" panose="020B0604020202020204" pitchFamily="34" charset="0"/>
              </a:rPr>
              <a:t>Laser baser IR spectroscopy was successfully employed for monitoring the effect of protein concentration and addition of sugars on the thermal denaturation of BSA </a:t>
            </a:r>
          </a:p>
          <a:p>
            <a:pPr marL="457200" indent="-457200" algn="just" fontAlgn="base">
              <a:spcBef>
                <a:spcPts val="600"/>
              </a:spcBef>
              <a:buFont typeface="Arial" panose="020B0604020202020204" pitchFamily="34" charset="0"/>
              <a:buChar char="•"/>
            </a:pPr>
            <a:r>
              <a:rPr lang="en-US" sz="2600" dirty="0">
                <a:latin typeface="Arial" panose="020B0604020202020204" pitchFamily="34" charset="0"/>
                <a:cs typeface="Arial" panose="020B0604020202020204" pitchFamily="34" charset="0"/>
              </a:rPr>
              <a:t>Denaturation temperature of BSA decreases with increasing protein concentration due to crowding effects </a:t>
            </a:r>
          </a:p>
          <a:p>
            <a:pPr marL="457200" indent="-457200" algn="just" fontAlgn="base">
              <a:spcBef>
                <a:spcPts val="600"/>
              </a:spcBef>
              <a:buFont typeface="Arial" panose="020B0604020202020204" pitchFamily="34" charset="0"/>
              <a:buChar char="•"/>
            </a:pPr>
            <a:r>
              <a:rPr lang="en-US" sz="2600" dirty="0">
                <a:latin typeface="Arial" panose="020B0604020202020204" pitchFamily="34" charset="0"/>
                <a:cs typeface="Arial" panose="020B0604020202020204" pitchFamily="34" charset="0"/>
              </a:rPr>
              <a:t>Addition of sugars leads to stabilization of protein towards thermal denaturation</a:t>
            </a:r>
          </a:p>
          <a:p>
            <a:pPr marL="457200" indent="-457200" algn="just" fontAlgn="base">
              <a:spcBef>
                <a:spcPts val="600"/>
              </a:spcBef>
              <a:buFont typeface="Arial" panose="020B0604020202020204" pitchFamily="34" charset="0"/>
              <a:buChar char="•"/>
            </a:pPr>
            <a:r>
              <a:rPr lang="en-US" sz="2600" dirty="0">
                <a:latin typeface="Arial" panose="020B0604020202020204" pitchFamily="34" charset="0"/>
                <a:cs typeface="Arial" panose="020B0604020202020204" pitchFamily="34" charset="0"/>
              </a:rPr>
              <a:t>Results agree with studies employing alternatives to mid-IR spectroscopy regarding stabilization effects of sugars</a:t>
            </a:r>
          </a:p>
          <a:p>
            <a:pPr marL="342900" indent="-342900" algn="just">
              <a:spcAft>
                <a:spcPts val="800"/>
              </a:spcAft>
              <a:buFont typeface="Wingdings" panose="05000000000000000000" pitchFamily="2" charset="2"/>
              <a:buChar char="§"/>
            </a:pPr>
            <a:endParaRPr lang="en-US" altLang="en-US" sz="2600" dirty="0">
              <a:latin typeface="Arial" panose="020B0604020202020204" pitchFamily="34" charset="0"/>
              <a:cs typeface="Arial" panose="020B0604020202020204" pitchFamily="34" charset="0"/>
            </a:endParaRPr>
          </a:p>
        </p:txBody>
      </p:sp>
      <p:sp>
        <p:nvSpPr>
          <p:cNvPr id="64" name="Textfeld 62"/>
          <p:cNvSpPr txBox="1"/>
          <p:nvPr/>
        </p:nvSpPr>
        <p:spPr>
          <a:xfrm>
            <a:off x="1259478" y="30029216"/>
            <a:ext cx="13128195" cy="3985706"/>
          </a:xfrm>
          <a:prstGeom prst="rect">
            <a:avLst/>
          </a:prstGeom>
          <a:noFill/>
        </p:spPr>
        <p:txBody>
          <a:bodyPr wrap="square" rtlCol="0">
            <a:spAutoFit/>
          </a:bodyPr>
          <a:lstStyle/>
          <a:p>
            <a:pPr fontAlgn="base"/>
            <a:r>
              <a:rPr lang="en-US" dirty="0"/>
              <a:t> </a:t>
            </a:r>
          </a:p>
          <a:p>
            <a:pPr marL="457200" indent="-457200" algn="just" fontAlgn="base">
              <a:spcBef>
                <a:spcPts val="600"/>
              </a:spcBef>
              <a:buFont typeface="Arial" panose="020B0604020202020204" pitchFamily="34" charset="0"/>
              <a:buChar char="•"/>
            </a:pPr>
            <a:r>
              <a:rPr lang="en-US" sz="2600" dirty="0">
                <a:latin typeface="Arial" panose="020B0604020202020204" pitchFamily="34" charset="0"/>
                <a:cs typeface="Arial" panose="020B0604020202020204" pitchFamily="34" charset="0"/>
              </a:rPr>
              <a:t>Bovine serum albumin (BSA) is a protein that has a native α-helical structure at room temperature, with a characteristic amide I band maximum at 1656 cm</a:t>
            </a:r>
            <a:r>
              <a:rPr lang="en-US" sz="2600" baseline="30000" dirty="0">
                <a:latin typeface="Arial" panose="020B0604020202020204" pitchFamily="34" charset="0"/>
                <a:cs typeface="Arial" panose="020B0604020202020204" pitchFamily="34" charset="0"/>
              </a:rPr>
              <a:t>-1</a:t>
            </a:r>
            <a:r>
              <a:rPr lang="en-US" sz="2600" dirty="0">
                <a:latin typeface="Arial" panose="020B0604020202020204" pitchFamily="34" charset="0"/>
                <a:cs typeface="Arial" panose="020B0604020202020204" pitchFamily="34" charset="0"/>
              </a:rPr>
              <a:t>  </a:t>
            </a:r>
          </a:p>
          <a:p>
            <a:pPr marL="457200" indent="-457200" algn="just" fontAlgn="base">
              <a:spcBef>
                <a:spcPts val="600"/>
              </a:spcBef>
              <a:buFont typeface="Arial" panose="020B0604020202020204" pitchFamily="34" charset="0"/>
              <a:buChar char="•"/>
            </a:pPr>
            <a:r>
              <a:rPr lang="en-US" sz="2600" dirty="0">
                <a:latin typeface="Arial" panose="020B0604020202020204" pitchFamily="34" charset="0"/>
                <a:cs typeface="Arial" panose="020B0604020202020204" pitchFamily="34" charset="0"/>
              </a:rPr>
              <a:t>On thermal denaturation, it displays a conformational change to β-sheet structures that are linked to aggregation. This transformation manifests on an IR spectrum as the appearance of two bands at 1619 cm</a:t>
            </a:r>
            <a:r>
              <a:rPr lang="en-US" sz="2600" baseline="30000" dirty="0">
                <a:latin typeface="Arial" panose="020B0604020202020204" pitchFamily="34" charset="0"/>
                <a:cs typeface="Arial" panose="020B0604020202020204" pitchFamily="34" charset="0"/>
              </a:rPr>
              <a:t>-1</a:t>
            </a:r>
            <a:r>
              <a:rPr lang="en-US" sz="2600" dirty="0">
                <a:latin typeface="Arial" panose="020B0604020202020204" pitchFamily="34" charset="0"/>
                <a:cs typeface="Arial" panose="020B0604020202020204" pitchFamily="34" charset="0"/>
              </a:rPr>
              <a:t> and 1692 cm</a:t>
            </a:r>
            <a:r>
              <a:rPr lang="en-US" sz="2600" baseline="30000" dirty="0">
                <a:latin typeface="Arial" panose="020B0604020202020204" pitchFamily="34" charset="0"/>
                <a:cs typeface="Arial" panose="020B0604020202020204" pitchFamily="34" charset="0"/>
              </a:rPr>
              <a:t>-1</a:t>
            </a:r>
            <a:r>
              <a:rPr lang="en-US" sz="2600" dirty="0">
                <a:latin typeface="Arial" panose="020B0604020202020204" pitchFamily="34" charset="0"/>
                <a:cs typeface="Arial" panose="020B0604020202020204" pitchFamily="34" charset="0"/>
              </a:rPr>
              <a:t> </a:t>
            </a:r>
          </a:p>
          <a:p>
            <a:pPr marL="457200" indent="-457200" algn="just" fontAlgn="base">
              <a:spcBef>
                <a:spcPts val="600"/>
              </a:spcBef>
              <a:buFont typeface="Arial" panose="020B0604020202020204" pitchFamily="34" charset="0"/>
              <a:buChar char="•"/>
            </a:pPr>
            <a:r>
              <a:rPr lang="en-US" sz="2600" dirty="0">
                <a:latin typeface="Arial" panose="020B0604020202020204" pitchFamily="34" charset="0"/>
                <a:cs typeface="Arial" panose="020B0604020202020204" pitchFamily="34" charset="0"/>
              </a:rPr>
              <a:t>For further evaluation, second derivative spectra were </a:t>
            </a:r>
            <a:r>
              <a:rPr lang="en-US" sz="2600" dirty="0" err="1">
                <a:latin typeface="Arial" panose="020B0604020202020204" pitchFamily="34" charset="0"/>
                <a:cs typeface="Arial" panose="020B0604020202020204" pitchFamily="34" charset="0"/>
              </a:rPr>
              <a:t>analysed</a:t>
            </a:r>
            <a:r>
              <a:rPr lang="en-US" sz="2600" dirty="0">
                <a:latin typeface="Arial" panose="020B0604020202020204" pitchFamily="34" charset="0"/>
                <a:cs typeface="Arial" panose="020B0604020202020204" pitchFamily="34" charset="0"/>
              </a:rPr>
              <a:t>   </a:t>
            </a:r>
            <a:endParaRPr lang="en-US" sz="2600" baseline="30000" dirty="0">
              <a:latin typeface="Arial" panose="020B0604020202020204" pitchFamily="34" charset="0"/>
              <a:cs typeface="Arial" panose="020B0604020202020204" pitchFamily="34" charset="0"/>
            </a:endParaRPr>
          </a:p>
        </p:txBody>
      </p:sp>
      <p:sp>
        <p:nvSpPr>
          <p:cNvPr id="69" name="Rechteck 47"/>
          <p:cNvSpPr/>
          <p:nvPr/>
        </p:nvSpPr>
        <p:spPr>
          <a:xfrm>
            <a:off x="860494" y="35076613"/>
            <a:ext cx="13897544" cy="11952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4800" dirty="0">
                <a:latin typeface="Arial" panose="020B0604020202020204" pitchFamily="34" charset="0"/>
                <a:cs typeface="Arial" panose="020B0604020202020204" pitchFamily="34" charset="0"/>
              </a:rPr>
              <a:t>References</a:t>
            </a:r>
            <a:endParaRPr lang="de-AT" sz="4000" dirty="0">
              <a:latin typeface="Arial" panose="020B0604020202020204" pitchFamily="34" charset="0"/>
              <a:cs typeface="Arial" panose="020B0604020202020204" pitchFamily="34" charset="0"/>
            </a:endParaRPr>
          </a:p>
        </p:txBody>
      </p:sp>
      <p:sp>
        <p:nvSpPr>
          <p:cNvPr id="55" name="Textfeld 37"/>
          <p:cNvSpPr txBox="1"/>
          <p:nvPr/>
        </p:nvSpPr>
        <p:spPr>
          <a:xfrm>
            <a:off x="15072325" y="7746762"/>
            <a:ext cx="13629522" cy="4924425"/>
          </a:xfrm>
          <a:prstGeom prst="rect">
            <a:avLst/>
          </a:prstGeom>
          <a:noFill/>
        </p:spPr>
        <p:txBody>
          <a:bodyPr wrap="square" rtlCol="0">
            <a:spAutoFit/>
          </a:bodyPr>
          <a:lstStyle/>
          <a:p>
            <a:pPr algn="just"/>
            <a:endParaRPr lang="de-AT" sz="2600" dirty="0">
              <a:latin typeface="Arial" panose="020B0604020202020204" pitchFamily="34" charset="0"/>
              <a:cs typeface="Arial" panose="020B0604020202020204" pitchFamily="34" charset="0"/>
            </a:endParaRPr>
          </a:p>
          <a:p>
            <a:pPr algn="just"/>
            <a:r>
              <a:rPr lang="en-US" sz="2600" dirty="0">
                <a:latin typeface="Arial" panose="020B0604020202020204" pitchFamily="34" charset="0"/>
                <a:cs typeface="Arial" panose="020B0604020202020204" pitchFamily="34" charset="0"/>
              </a:rPr>
              <a:t>Upon thermal denaturation, proteins experience a change of secondary structure that can be monitored by IR spectroscopy. Bovine serum albumin (BSA) was used as model protein. </a:t>
            </a:r>
            <a:endParaRPr lang="de-AT" sz="2600" dirty="0">
              <a:latin typeface="Arial" panose="020B0604020202020204" pitchFamily="34" charset="0"/>
              <a:cs typeface="Arial" panose="020B0604020202020204" pitchFamily="34" charset="0"/>
            </a:endParaRPr>
          </a:p>
          <a:p>
            <a:pPr algn="just"/>
            <a:r>
              <a:rPr lang="en-US" sz="2600" dirty="0">
                <a:latin typeface="Arial" panose="020B0604020202020204" pitchFamily="34" charset="0"/>
                <a:cs typeface="Arial" panose="020B0604020202020204" pitchFamily="34" charset="0"/>
              </a:rPr>
              <a:t>At room temperature, BSA displays an </a:t>
            </a:r>
            <a:r>
              <a:rPr lang="el-GR" sz="2600" dirty="0">
                <a:latin typeface="Arial" panose="020B0604020202020204" pitchFamily="34" charset="0"/>
                <a:cs typeface="Arial" panose="020B0604020202020204" pitchFamily="34" charset="0"/>
              </a:rPr>
              <a:t>α</a:t>
            </a:r>
            <a:r>
              <a:rPr lang="en-US" sz="2600" dirty="0">
                <a:latin typeface="Arial" panose="020B0604020202020204" pitchFamily="34" charset="0"/>
                <a:cs typeface="Arial" panose="020B0604020202020204" pitchFamily="34" charset="0"/>
              </a:rPr>
              <a:t>-helical structure, while at elevated temperatures, the formation of </a:t>
            </a:r>
            <a:r>
              <a:rPr lang="el-GR" sz="2600" dirty="0">
                <a:latin typeface="Arial" panose="020B0604020202020204" pitchFamily="34" charset="0"/>
                <a:cs typeface="Arial" panose="020B0604020202020204" pitchFamily="34" charset="0"/>
              </a:rPr>
              <a:t>β</a:t>
            </a:r>
            <a:r>
              <a:rPr lang="en-US" sz="2600" dirty="0">
                <a:latin typeface="Arial" panose="020B0604020202020204" pitchFamily="34" charset="0"/>
                <a:cs typeface="Arial" panose="020B0604020202020204" pitchFamily="34" charset="0"/>
              </a:rPr>
              <a:t>-sheet structures can be observed [3]. The progression of </a:t>
            </a:r>
            <a:r>
              <a:rPr lang="el-GR" sz="2600" dirty="0">
                <a:latin typeface="Arial" panose="020B0604020202020204" pitchFamily="34" charset="0"/>
                <a:cs typeface="Arial" panose="020B0604020202020204" pitchFamily="34" charset="0"/>
              </a:rPr>
              <a:t>β</a:t>
            </a:r>
            <a:r>
              <a:rPr lang="en-US" sz="2600" dirty="0">
                <a:latin typeface="Arial" panose="020B0604020202020204" pitchFamily="34" charset="0"/>
                <a:cs typeface="Arial" panose="020B0604020202020204" pitchFamily="34" charset="0"/>
              </a:rPr>
              <a:t>-sheet formation can be evaluated to determine the denaturation temperature of proteins</a:t>
            </a:r>
            <a:r>
              <a:rPr lang="en-US" sz="2800" dirty="0"/>
              <a:t>.</a:t>
            </a:r>
            <a:endParaRPr lang="de-DE" sz="2600" dirty="0">
              <a:latin typeface="Arial" panose="020B0604020202020204" pitchFamily="34" charset="0"/>
              <a:cs typeface="Arial" panose="020B0604020202020204" pitchFamily="34" charset="0"/>
            </a:endParaRPr>
          </a:p>
          <a:p>
            <a:pPr algn="just"/>
            <a:endParaRPr lang="en-US" sz="2600" dirty="0">
              <a:latin typeface="Arial" panose="020B0604020202020204" pitchFamily="34" charset="0"/>
              <a:cs typeface="Arial" panose="020B0604020202020204" pitchFamily="34" charset="0"/>
            </a:endParaRPr>
          </a:p>
          <a:p>
            <a:pPr algn="just"/>
            <a:r>
              <a:rPr lang="en-US" sz="2600" dirty="0">
                <a:latin typeface="Arial" panose="020B0604020202020204" pitchFamily="34" charset="0"/>
                <a:cs typeface="Arial" panose="020B0604020202020204" pitchFamily="34" charset="0"/>
              </a:rPr>
              <a:t>In this work, an EC-QCL based mid-IR transmission spectrometer was employed to follow spectral changes upon thermal denaturation in BSA solutions and sugar stabilized BSA solutions. For protein solutions, the influence on BSA concentration on the denaturation temperature was investigated. Stabilization effects of three sugars, </a:t>
            </a:r>
            <a:r>
              <a:rPr lang="en-US" sz="2600" dirty="0" err="1">
                <a:latin typeface="Arial" panose="020B0604020202020204" pitchFamily="34" charset="0"/>
                <a:cs typeface="Arial" panose="020B0604020202020204" pitchFamily="34" charset="0"/>
              </a:rPr>
              <a:t>trehalose</a:t>
            </a:r>
            <a:r>
              <a:rPr lang="en-US" sz="2600" dirty="0">
                <a:latin typeface="Arial" panose="020B0604020202020204" pitchFamily="34" charset="0"/>
                <a:cs typeface="Arial" panose="020B0604020202020204" pitchFamily="34" charset="0"/>
              </a:rPr>
              <a:t>, sucrose and mannose, on BSA were studied at different sugar concentrations [4]. </a:t>
            </a:r>
            <a:endParaRPr lang="de-DE" sz="2600" dirty="0">
              <a:latin typeface="Arial" panose="020B0604020202020204" pitchFamily="34" charset="0"/>
              <a:cs typeface="Arial" panose="020B0604020202020204" pitchFamily="34" charset="0"/>
            </a:endParaRPr>
          </a:p>
        </p:txBody>
      </p:sp>
      <p:sp>
        <p:nvSpPr>
          <p:cNvPr id="62" name="Rechteck 64">
            <a:extLst>
              <a:ext uri="{FF2B5EF4-FFF2-40B4-BE49-F238E27FC236}">
                <a16:creationId xmlns:a16="http://schemas.microsoft.com/office/drawing/2014/main" id="{2BBD43A0-F472-4FD9-892B-5A5DE75C101C}"/>
              </a:ext>
            </a:extLst>
          </p:cNvPr>
          <p:cNvSpPr/>
          <p:nvPr/>
        </p:nvSpPr>
        <p:spPr>
          <a:xfrm>
            <a:off x="15410287" y="24521377"/>
            <a:ext cx="13896000" cy="119412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4800"/>
              </a:lnSpc>
            </a:pPr>
            <a:r>
              <a:rPr lang="de-DE" sz="4800" dirty="0">
                <a:solidFill>
                  <a:schemeClr val="bg1"/>
                </a:solidFill>
                <a:latin typeface="Arial" panose="020B0604020202020204" pitchFamily="34" charset="0"/>
                <a:cs typeface="Arial" panose="020B0604020202020204" pitchFamily="34" charset="0"/>
              </a:rPr>
              <a:t>Stabilization Effect of Different Sugars</a:t>
            </a:r>
          </a:p>
        </p:txBody>
      </p:sp>
      <p:sp>
        <p:nvSpPr>
          <p:cNvPr id="40" name="TextBox 39">
            <a:extLst>
              <a:ext uri="{FF2B5EF4-FFF2-40B4-BE49-F238E27FC236}">
                <a16:creationId xmlns:a16="http://schemas.microsoft.com/office/drawing/2014/main" id="{64E49B53-A00E-4283-97BB-40B7BA02C9C0}"/>
              </a:ext>
            </a:extLst>
          </p:cNvPr>
          <p:cNvSpPr txBox="1"/>
          <p:nvPr/>
        </p:nvSpPr>
        <p:spPr>
          <a:xfrm>
            <a:off x="15813818" y="33102107"/>
            <a:ext cx="12873066" cy="3924151"/>
          </a:xfrm>
          <a:prstGeom prst="rect">
            <a:avLst/>
          </a:prstGeom>
          <a:noFill/>
        </p:spPr>
        <p:txBody>
          <a:bodyPr wrap="square" rtlCol="0">
            <a:spAutoFit/>
          </a:bodyPr>
          <a:lstStyle/>
          <a:p>
            <a:pPr marL="457200" indent="-457200" algn="just" fontAlgn="base">
              <a:spcBef>
                <a:spcPts val="600"/>
              </a:spcBef>
              <a:buFont typeface="Arial" panose="020B0604020202020204" pitchFamily="34" charset="0"/>
              <a:buChar char="•"/>
            </a:pPr>
            <a:r>
              <a:rPr lang="en-US" sz="2600" dirty="0">
                <a:latin typeface="Arial" panose="020B0604020202020204" pitchFamily="34" charset="0"/>
                <a:cs typeface="Arial" panose="020B0604020202020204" pitchFamily="34" charset="0"/>
              </a:rPr>
              <a:t>All of the studied sugars increase the transition temperature of denaturation and have a stabilizing effect on BSA. The stabilization increases with sugar concentration </a:t>
            </a:r>
          </a:p>
          <a:p>
            <a:pPr marL="457200" indent="-457200" algn="just" fontAlgn="base">
              <a:spcBef>
                <a:spcPts val="600"/>
              </a:spcBef>
              <a:buFont typeface="Arial" panose="020B0604020202020204" pitchFamily="34" charset="0"/>
              <a:buChar char="•"/>
            </a:pPr>
            <a:r>
              <a:rPr lang="en-US" sz="2600" dirty="0">
                <a:latin typeface="Arial" panose="020B0604020202020204" pitchFamily="34" charset="0"/>
                <a:cs typeface="Arial" panose="020B0604020202020204" pitchFamily="34" charset="0"/>
              </a:rPr>
              <a:t>At sugar concentrations greater than 0.7 M, the band height progressions no longer follow a sigmoidal trend in the investigated temperature range and hence stabilizing effects were compared only up to this concentration </a:t>
            </a:r>
          </a:p>
          <a:p>
            <a:pPr marL="457200" indent="-457200" algn="just" fontAlgn="base">
              <a:spcBef>
                <a:spcPts val="600"/>
              </a:spcBef>
              <a:buFont typeface="Arial" panose="020B0604020202020204" pitchFamily="34" charset="0"/>
              <a:buChar char="•"/>
            </a:pPr>
            <a:r>
              <a:rPr lang="en-US" sz="2600" dirty="0">
                <a:latin typeface="Arial" panose="020B0604020202020204" pitchFamily="34" charset="0"/>
                <a:cs typeface="Arial" panose="020B0604020202020204" pitchFamily="34" charset="0"/>
              </a:rPr>
              <a:t>At lower sugar concentrations, </a:t>
            </a:r>
            <a:r>
              <a:rPr lang="en-US" sz="2600" dirty="0" err="1">
                <a:latin typeface="Arial" panose="020B0604020202020204" pitchFamily="34" charset="0"/>
                <a:cs typeface="Arial" panose="020B0604020202020204" pitchFamily="34" charset="0"/>
              </a:rPr>
              <a:t>trehalose</a:t>
            </a:r>
            <a:r>
              <a:rPr lang="en-US" sz="2600" dirty="0">
                <a:latin typeface="Arial" panose="020B0604020202020204" pitchFamily="34" charset="0"/>
                <a:cs typeface="Arial" panose="020B0604020202020204" pitchFamily="34" charset="0"/>
              </a:rPr>
              <a:t> provides the best stabilization of the three sugars, followed by sucrose and mannose</a:t>
            </a:r>
          </a:p>
          <a:p>
            <a:pPr fontAlgn="base">
              <a:spcBef>
                <a:spcPts val="600"/>
              </a:spcBef>
            </a:pPr>
            <a:endParaRPr lang="de-DE" sz="2600" dirty="0">
              <a:latin typeface="Arial" panose="020B0604020202020204" pitchFamily="34" charset="0"/>
              <a:cs typeface="Arial" panose="020B0604020202020204" pitchFamily="34" charset="0"/>
            </a:endParaRPr>
          </a:p>
        </p:txBody>
      </p:sp>
      <p:sp>
        <p:nvSpPr>
          <p:cNvPr id="71" name="Rechteck 64">
            <a:extLst>
              <a:ext uri="{FF2B5EF4-FFF2-40B4-BE49-F238E27FC236}">
                <a16:creationId xmlns:a16="http://schemas.microsoft.com/office/drawing/2014/main" id="{91911B26-4C9A-418B-AD18-31064BA756AC}"/>
              </a:ext>
            </a:extLst>
          </p:cNvPr>
          <p:cNvSpPr/>
          <p:nvPr/>
        </p:nvSpPr>
        <p:spPr>
          <a:xfrm>
            <a:off x="15382800" y="13680000"/>
            <a:ext cx="13855837" cy="1403659"/>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5000"/>
              </a:lnSpc>
            </a:pPr>
            <a:r>
              <a:rPr lang="de-AT" sz="4800" dirty="0">
                <a:solidFill>
                  <a:schemeClr val="bg1"/>
                </a:solidFill>
                <a:latin typeface="Arial" panose="020B0604020202020204" pitchFamily="34" charset="0"/>
                <a:cs typeface="Arial" panose="020B0604020202020204" pitchFamily="34" charset="0"/>
              </a:rPr>
              <a:t>Dependence of Transition Temperature </a:t>
            </a:r>
          </a:p>
          <a:p>
            <a:pPr algn="ctr">
              <a:lnSpc>
                <a:spcPts val="5000"/>
              </a:lnSpc>
            </a:pPr>
            <a:r>
              <a:rPr lang="de-AT" sz="4800" dirty="0">
                <a:solidFill>
                  <a:schemeClr val="bg1"/>
                </a:solidFill>
                <a:latin typeface="Arial" panose="020B0604020202020204" pitchFamily="34" charset="0"/>
                <a:cs typeface="Arial" panose="020B0604020202020204" pitchFamily="34" charset="0"/>
              </a:rPr>
              <a:t>on Protein Concentration</a:t>
            </a:r>
          </a:p>
        </p:txBody>
      </p:sp>
      <p:pic>
        <p:nvPicPr>
          <p:cNvPr id="1033" name="Picture 9" descr="ChemDetect™ Analyzer | Compact, Battery-Powered, Intelligent Spectrometer">
            <a:extLst>
              <a:ext uri="{FF2B5EF4-FFF2-40B4-BE49-F238E27FC236}">
                <a16:creationId xmlns:a16="http://schemas.microsoft.com/office/drawing/2014/main" id="{9309B3A9-803B-4D32-82A7-F60E3E411CD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9159" b="21173"/>
          <a:stretch/>
        </p:blipFill>
        <p:spPr bwMode="auto">
          <a:xfrm>
            <a:off x="2081034" y="15172310"/>
            <a:ext cx="11655094" cy="4833325"/>
          </a:xfrm>
          <a:prstGeom prst="rect">
            <a:avLst/>
          </a:prstGeom>
          <a:noFill/>
          <a:extLst>
            <a:ext uri="{909E8E84-426E-40DD-AFC4-6F175D3DCCD1}">
              <a14:hiddenFill xmlns:a14="http://schemas.microsoft.com/office/drawing/2010/main">
                <a:solidFill>
                  <a:srgbClr val="FFFFFF"/>
                </a:solidFill>
              </a14:hiddenFill>
            </a:ext>
          </a:extLst>
        </p:spPr>
      </p:pic>
      <p:sp>
        <p:nvSpPr>
          <p:cNvPr id="59" name="TextBox 58">
            <a:extLst>
              <a:ext uri="{FF2B5EF4-FFF2-40B4-BE49-F238E27FC236}">
                <a16:creationId xmlns:a16="http://schemas.microsoft.com/office/drawing/2014/main" id="{E430A43B-6EA0-43AD-A8D9-8FF41EF1B34B}"/>
              </a:ext>
            </a:extLst>
          </p:cNvPr>
          <p:cNvSpPr txBox="1"/>
          <p:nvPr/>
        </p:nvSpPr>
        <p:spPr>
          <a:xfrm>
            <a:off x="15769536" y="18985701"/>
            <a:ext cx="12917348" cy="4801314"/>
          </a:xfrm>
          <a:prstGeom prst="rect">
            <a:avLst/>
          </a:prstGeom>
          <a:noFill/>
        </p:spPr>
        <p:txBody>
          <a:bodyPr wrap="square" rtlCol="0">
            <a:spAutoFit/>
          </a:bodyPr>
          <a:lstStyle/>
          <a:p>
            <a:pPr marL="457200" indent="-457200" algn="just">
              <a:spcBef>
                <a:spcPts val="600"/>
              </a:spcBef>
              <a:buFont typeface="Arial" panose="020B0604020202020204" pitchFamily="34" charset="0"/>
              <a:buChar char="•"/>
            </a:pPr>
            <a:endParaRPr lang="en-US" sz="2600" dirty="0">
              <a:latin typeface="Arial" panose="020B0604020202020204" pitchFamily="34" charset="0"/>
              <a:cs typeface="Arial" panose="020B0604020202020204" pitchFamily="34" charset="0"/>
            </a:endParaRPr>
          </a:p>
          <a:p>
            <a:pPr marL="457200" indent="-457200" algn="just">
              <a:spcBef>
                <a:spcPts val="600"/>
              </a:spcBef>
              <a:buFont typeface="Arial" panose="020B0604020202020204" pitchFamily="34" charset="0"/>
              <a:buChar char="•"/>
            </a:pPr>
            <a:r>
              <a:rPr lang="en-US" sz="2600" dirty="0">
                <a:latin typeface="Arial" panose="020B0604020202020204" pitchFamily="34" charset="0"/>
                <a:cs typeface="Arial" panose="020B0604020202020204" pitchFamily="34" charset="0"/>
              </a:rPr>
              <a:t>Thermal denaturation was investigated at BSA concentrations of 30, 40, 60, 80 and 90 mg/ml. The progression of 2</a:t>
            </a:r>
            <a:r>
              <a:rPr lang="en-US" sz="2600" baseline="30000" dirty="0">
                <a:latin typeface="Arial" panose="020B0604020202020204" pitchFamily="34" charset="0"/>
                <a:cs typeface="Arial" panose="020B0604020202020204" pitchFamily="34" charset="0"/>
              </a:rPr>
              <a:t>nd</a:t>
            </a:r>
            <a:r>
              <a:rPr lang="en-US" sz="2600" dirty="0">
                <a:latin typeface="Arial" panose="020B0604020202020204" pitchFamily="34" charset="0"/>
                <a:cs typeface="Arial" panose="020B0604020202020204" pitchFamily="34" charset="0"/>
              </a:rPr>
              <a:t> derivative band heights was plotted against temperature. A sigmoidal fit was applied to each of the plots and the calculated inflection point was determined to be the denaturation temperature</a:t>
            </a:r>
          </a:p>
          <a:p>
            <a:pPr marL="457200" indent="-457200" algn="just">
              <a:spcBef>
                <a:spcPts val="600"/>
              </a:spcBef>
              <a:buFont typeface="Arial" panose="020B0604020202020204" pitchFamily="34" charset="0"/>
              <a:buChar char="•"/>
            </a:pPr>
            <a:r>
              <a:rPr lang="en-US" sz="2600" dirty="0">
                <a:latin typeface="Arial" panose="020B0604020202020204" pitchFamily="34" charset="0"/>
                <a:cs typeface="Arial" panose="020B0604020202020204" pitchFamily="34" charset="0"/>
              </a:rPr>
              <a:t>The concentration of BSA was limited to 90 mg/ml due to the onset of gelation. At protein concentrations below 30 mg/ml, sigmoidal trends did not develop in the investigated temperature range </a:t>
            </a:r>
          </a:p>
          <a:p>
            <a:pPr marL="457200" indent="-457200" algn="just">
              <a:spcBef>
                <a:spcPts val="600"/>
              </a:spcBef>
              <a:buFont typeface="Arial" panose="020B0604020202020204" pitchFamily="34" charset="0"/>
              <a:buChar char="•"/>
            </a:pPr>
            <a:r>
              <a:rPr lang="en-US" sz="2600" dirty="0">
                <a:latin typeface="Arial" panose="020B0604020202020204" pitchFamily="34" charset="0"/>
                <a:cs typeface="Arial" panose="020B0604020202020204" pitchFamily="34" charset="0"/>
              </a:rPr>
              <a:t>Denaturation temperature decreases with increasing protein concentration  </a:t>
            </a:r>
          </a:p>
          <a:p>
            <a:pPr marL="457200" indent="-457200" algn="just">
              <a:spcBef>
                <a:spcPts val="600"/>
              </a:spcBef>
              <a:buFont typeface="Arial" panose="020B0604020202020204" pitchFamily="34" charset="0"/>
              <a:buChar char="•"/>
            </a:pPr>
            <a:r>
              <a:rPr lang="en-US" sz="2600" dirty="0">
                <a:latin typeface="Arial" panose="020B0604020202020204" pitchFamily="34" charset="0"/>
                <a:cs typeface="Arial" panose="020B0604020202020204" pitchFamily="34" charset="0"/>
              </a:rPr>
              <a:t>Transition temperatures of </a:t>
            </a:r>
            <a:r>
              <a:rPr lang="el-GR" sz="2600" dirty="0">
                <a:latin typeface="Arial" panose="020B0604020202020204" pitchFamily="34" charset="0"/>
                <a:cs typeface="Arial" panose="020B0604020202020204" pitchFamily="34" charset="0"/>
              </a:rPr>
              <a:t>α</a:t>
            </a:r>
            <a:r>
              <a:rPr lang="en-US" sz="2600" dirty="0">
                <a:latin typeface="Arial" panose="020B0604020202020204" pitchFamily="34" charset="0"/>
                <a:cs typeface="Arial" panose="020B0604020202020204" pitchFamily="34" charset="0"/>
              </a:rPr>
              <a:t>-helices are lower than those of </a:t>
            </a:r>
            <a:r>
              <a:rPr lang="el-GR" sz="2600" dirty="0">
                <a:latin typeface="Arial" panose="020B0604020202020204" pitchFamily="34" charset="0"/>
                <a:cs typeface="Arial" panose="020B0604020202020204" pitchFamily="34" charset="0"/>
              </a:rPr>
              <a:t>β</a:t>
            </a:r>
            <a:r>
              <a:rPr lang="en-US" sz="2600" dirty="0">
                <a:latin typeface="Arial" panose="020B0604020202020204" pitchFamily="34" charset="0"/>
                <a:cs typeface="Arial" panose="020B0604020202020204" pitchFamily="34" charset="0"/>
              </a:rPr>
              <a:t>-sheet structures and are less affected by protein concentration</a:t>
            </a:r>
          </a:p>
        </p:txBody>
      </p:sp>
      <p:pic>
        <p:nvPicPr>
          <p:cNvPr id="1035" name="Picture 11">
            <a:extLst>
              <a:ext uri="{FF2B5EF4-FFF2-40B4-BE49-F238E27FC236}">
                <a16:creationId xmlns:a16="http://schemas.microsoft.com/office/drawing/2014/main" id="{11039085-0985-4C42-9FD1-0D6500E0ECB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21736" y="40892441"/>
            <a:ext cx="2113622" cy="425022"/>
          </a:xfrm>
          <a:prstGeom prst="rect">
            <a:avLst/>
          </a:prstGeom>
          <a:noFill/>
          <a:extLst>
            <a:ext uri="{909E8E84-426E-40DD-AFC4-6F175D3DCCD1}">
              <a14:hiddenFill xmlns:a14="http://schemas.microsoft.com/office/drawing/2010/main">
                <a:solidFill>
                  <a:srgbClr val="FFFFFF"/>
                </a:solidFill>
              </a14:hiddenFill>
            </a:ext>
          </a:extLst>
        </p:spPr>
      </p:pic>
      <p:sp>
        <p:nvSpPr>
          <p:cNvPr id="84" name="TextBox 83">
            <a:extLst>
              <a:ext uri="{FF2B5EF4-FFF2-40B4-BE49-F238E27FC236}">
                <a16:creationId xmlns:a16="http://schemas.microsoft.com/office/drawing/2014/main" id="{704CEE76-BB13-48FB-A09C-090D5EAE0658}"/>
              </a:ext>
            </a:extLst>
          </p:cNvPr>
          <p:cNvSpPr txBox="1"/>
          <p:nvPr/>
        </p:nvSpPr>
        <p:spPr>
          <a:xfrm>
            <a:off x="16918853" y="18966250"/>
            <a:ext cx="4858758" cy="492443"/>
          </a:xfrm>
          <a:prstGeom prst="rect">
            <a:avLst/>
          </a:prstGeom>
          <a:noFill/>
        </p:spPr>
        <p:txBody>
          <a:bodyPr wrap="square" rtlCol="0">
            <a:spAutoFit/>
          </a:bodyPr>
          <a:lstStyle/>
          <a:p>
            <a:r>
              <a:rPr lang="de-DE" sz="2600" b="1" dirty="0">
                <a:latin typeface="Arial" panose="020B0604020202020204" pitchFamily="34" charset="0"/>
                <a:cs typeface="Arial" panose="020B0604020202020204" pitchFamily="34" charset="0"/>
              </a:rPr>
              <a:t>Sigmoidal fit of band heights</a:t>
            </a:r>
          </a:p>
        </p:txBody>
      </p:sp>
      <p:sp>
        <p:nvSpPr>
          <p:cNvPr id="85" name="TextBox 84">
            <a:extLst>
              <a:ext uri="{FF2B5EF4-FFF2-40B4-BE49-F238E27FC236}">
                <a16:creationId xmlns:a16="http://schemas.microsoft.com/office/drawing/2014/main" id="{4E3471ED-F15E-4EAC-8594-9502945651A0}"/>
              </a:ext>
            </a:extLst>
          </p:cNvPr>
          <p:cNvSpPr txBox="1"/>
          <p:nvPr/>
        </p:nvSpPr>
        <p:spPr>
          <a:xfrm>
            <a:off x="23056136" y="18966250"/>
            <a:ext cx="5781344" cy="492443"/>
          </a:xfrm>
          <a:prstGeom prst="rect">
            <a:avLst/>
          </a:prstGeom>
          <a:noFill/>
        </p:spPr>
        <p:txBody>
          <a:bodyPr wrap="square" rtlCol="0">
            <a:spAutoFit/>
          </a:bodyPr>
          <a:lstStyle/>
          <a:p>
            <a:r>
              <a:rPr lang="de-DE" sz="2600" b="1" dirty="0">
                <a:latin typeface="Arial" panose="020B0604020202020204" pitchFamily="34" charset="0"/>
                <a:cs typeface="Arial" panose="020B0604020202020204" pitchFamily="34" charset="0"/>
              </a:rPr>
              <a:t>Evaluated transition temperatures</a:t>
            </a:r>
          </a:p>
        </p:txBody>
      </p:sp>
      <p:pic>
        <p:nvPicPr>
          <p:cNvPr id="76" name="Picture 75">
            <a:extLst>
              <a:ext uri="{FF2B5EF4-FFF2-40B4-BE49-F238E27FC236}">
                <a16:creationId xmlns:a16="http://schemas.microsoft.com/office/drawing/2014/main" id="{F29D0E3F-7D55-45EB-8B68-3B2497597BA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721943" y="27359744"/>
            <a:ext cx="6948000" cy="3876514"/>
          </a:xfrm>
          <a:prstGeom prst="rect">
            <a:avLst/>
          </a:prstGeom>
        </p:spPr>
      </p:pic>
      <p:pic>
        <p:nvPicPr>
          <p:cNvPr id="90" name="Picture 89">
            <a:extLst>
              <a:ext uri="{FF2B5EF4-FFF2-40B4-BE49-F238E27FC236}">
                <a16:creationId xmlns:a16="http://schemas.microsoft.com/office/drawing/2014/main" id="{F85DFAE2-927B-4F30-889A-63CA6815B54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13702" y="27348893"/>
            <a:ext cx="6948000" cy="3876514"/>
          </a:xfrm>
          <a:prstGeom prst="rect">
            <a:avLst/>
          </a:prstGeom>
        </p:spPr>
      </p:pic>
      <p:pic>
        <p:nvPicPr>
          <p:cNvPr id="93" name="Picture 92">
            <a:extLst>
              <a:ext uri="{FF2B5EF4-FFF2-40B4-BE49-F238E27FC236}">
                <a16:creationId xmlns:a16="http://schemas.microsoft.com/office/drawing/2014/main" id="{00CDA3CF-B5DE-4355-B5D9-4D8F8C1636C2}"/>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2358287" y="29534717"/>
            <a:ext cx="6452395" cy="3600000"/>
          </a:xfrm>
          <a:prstGeom prst="rect">
            <a:avLst/>
          </a:prstGeom>
        </p:spPr>
      </p:pic>
      <p:sp>
        <p:nvSpPr>
          <p:cNvPr id="104" name="TextBox 103">
            <a:extLst>
              <a:ext uri="{FF2B5EF4-FFF2-40B4-BE49-F238E27FC236}">
                <a16:creationId xmlns:a16="http://schemas.microsoft.com/office/drawing/2014/main" id="{4FABCC02-B618-45A4-8C42-1A6886569985}"/>
              </a:ext>
            </a:extLst>
          </p:cNvPr>
          <p:cNvSpPr txBox="1"/>
          <p:nvPr/>
        </p:nvSpPr>
        <p:spPr>
          <a:xfrm>
            <a:off x="23459988" y="29796168"/>
            <a:ext cx="4095224" cy="338554"/>
          </a:xfrm>
          <a:prstGeom prst="rect">
            <a:avLst/>
          </a:prstGeom>
          <a:noFill/>
        </p:spPr>
        <p:txBody>
          <a:bodyPr wrap="square" rtlCol="0">
            <a:spAutoFit/>
          </a:bodyPr>
          <a:lstStyle/>
          <a:p>
            <a:r>
              <a:rPr lang="de-DE" sz="1600" dirty="0">
                <a:latin typeface="Arial" panose="020B0604020202020204" pitchFamily="34" charset="0"/>
                <a:cs typeface="Arial" panose="020B0604020202020204" pitchFamily="34" charset="0"/>
              </a:rPr>
              <a:t>Transition temperatures of parallel </a:t>
            </a:r>
            <a:r>
              <a:rPr lang="el-GR" sz="1600" dirty="0">
                <a:latin typeface="Arial" panose="020B0604020202020204" pitchFamily="34" charset="0"/>
                <a:cs typeface="Arial" panose="020B0604020202020204" pitchFamily="34" charset="0"/>
              </a:rPr>
              <a:t>β</a:t>
            </a:r>
            <a:r>
              <a:rPr lang="de-DE" sz="1600" dirty="0">
                <a:latin typeface="Arial" panose="020B0604020202020204" pitchFamily="34" charset="0"/>
                <a:cs typeface="Arial" panose="020B0604020202020204" pitchFamily="34" charset="0"/>
              </a:rPr>
              <a:t> sheet</a:t>
            </a:r>
          </a:p>
        </p:txBody>
      </p:sp>
      <p:sp>
        <p:nvSpPr>
          <p:cNvPr id="105" name="TextBox 104">
            <a:extLst>
              <a:ext uri="{FF2B5EF4-FFF2-40B4-BE49-F238E27FC236}">
                <a16:creationId xmlns:a16="http://schemas.microsoft.com/office/drawing/2014/main" id="{BC0A9C64-43BC-49F3-AFF3-C82307488A6A}"/>
              </a:ext>
            </a:extLst>
          </p:cNvPr>
          <p:cNvSpPr txBox="1"/>
          <p:nvPr/>
        </p:nvSpPr>
        <p:spPr>
          <a:xfrm>
            <a:off x="1873887" y="27540994"/>
            <a:ext cx="2392892" cy="338554"/>
          </a:xfrm>
          <a:prstGeom prst="rect">
            <a:avLst/>
          </a:prstGeom>
          <a:noFill/>
        </p:spPr>
        <p:txBody>
          <a:bodyPr wrap="square" rtlCol="0">
            <a:spAutoFit/>
          </a:bodyPr>
          <a:lstStyle/>
          <a:p>
            <a:r>
              <a:rPr lang="de-DE" sz="1600" dirty="0">
                <a:latin typeface="Arial" panose="020B0604020202020204" pitchFamily="34" charset="0"/>
                <a:cs typeface="Arial" panose="020B0604020202020204" pitchFamily="34" charset="0"/>
              </a:rPr>
              <a:t>Absorbance spectra</a:t>
            </a:r>
          </a:p>
        </p:txBody>
      </p:sp>
      <p:sp>
        <p:nvSpPr>
          <p:cNvPr id="106" name="TextBox 105">
            <a:extLst>
              <a:ext uri="{FF2B5EF4-FFF2-40B4-BE49-F238E27FC236}">
                <a16:creationId xmlns:a16="http://schemas.microsoft.com/office/drawing/2014/main" id="{5E481938-D0A0-4EEA-93D7-B53DD702D393}"/>
              </a:ext>
            </a:extLst>
          </p:cNvPr>
          <p:cNvSpPr txBox="1"/>
          <p:nvPr/>
        </p:nvSpPr>
        <p:spPr>
          <a:xfrm>
            <a:off x="8771762" y="27538401"/>
            <a:ext cx="1861563" cy="338554"/>
          </a:xfrm>
          <a:prstGeom prst="rect">
            <a:avLst/>
          </a:prstGeom>
          <a:noFill/>
        </p:spPr>
        <p:txBody>
          <a:bodyPr wrap="square" rtlCol="0">
            <a:spAutoFit/>
          </a:bodyPr>
          <a:lstStyle/>
          <a:p>
            <a:r>
              <a:rPr lang="de-DE" sz="1600" dirty="0">
                <a:latin typeface="Arial" panose="020B0604020202020204" pitchFamily="34" charset="0"/>
                <a:cs typeface="Arial" panose="020B0604020202020204" pitchFamily="34" charset="0"/>
              </a:rPr>
              <a:t>2</a:t>
            </a:r>
            <a:r>
              <a:rPr lang="de-DE" sz="1600" baseline="30000" dirty="0">
                <a:latin typeface="Arial" panose="020B0604020202020204" pitchFamily="34" charset="0"/>
                <a:cs typeface="Arial" panose="020B0604020202020204" pitchFamily="34" charset="0"/>
              </a:rPr>
              <a:t>nd </a:t>
            </a:r>
            <a:r>
              <a:rPr lang="de-DE" sz="1600" dirty="0">
                <a:latin typeface="Arial" panose="020B0604020202020204" pitchFamily="34" charset="0"/>
                <a:cs typeface="Arial" panose="020B0604020202020204" pitchFamily="34" charset="0"/>
              </a:rPr>
              <a:t>der. spectra</a:t>
            </a:r>
          </a:p>
        </p:txBody>
      </p:sp>
      <p:pic>
        <p:nvPicPr>
          <p:cNvPr id="15" name="Picture 14">
            <a:extLst>
              <a:ext uri="{FF2B5EF4-FFF2-40B4-BE49-F238E27FC236}">
                <a16:creationId xmlns:a16="http://schemas.microsoft.com/office/drawing/2014/main" id="{8563A8B8-934C-4872-BD16-A2F287297F1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2384659" y="15315661"/>
            <a:ext cx="6658872" cy="3715200"/>
          </a:xfrm>
          <a:prstGeom prst="rect">
            <a:avLst/>
          </a:prstGeom>
        </p:spPr>
      </p:pic>
      <p:pic>
        <p:nvPicPr>
          <p:cNvPr id="16" name="Picture 15">
            <a:extLst>
              <a:ext uri="{FF2B5EF4-FFF2-40B4-BE49-F238E27FC236}">
                <a16:creationId xmlns:a16="http://schemas.microsoft.com/office/drawing/2014/main" id="{F9CB9CF0-BF7E-40F3-BF96-67946CA14F8A}"/>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5901876" y="4587485"/>
            <a:ext cx="1197389" cy="1197389"/>
          </a:xfrm>
          <a:prstGeom prst="rect">
            <a:avLst/>
          </a:prstGeom>
        </p:spPr>
      </p:pic>
      <p:sp>
        <p:nvSpPr>
          <p:cNvPr id="20" name="TextBox 19">
            <a:extLst>
              <a:ext uri="{FF2B5EF4-FFF2-40B4-BE49-F238E27FC236}">
                <a16:creationId xmlns:a16="http://schemas.microsoft.com/office/drawing/2014/main" id="{0779E285-1C2E-4A42-A9B5-A785C47B06A4}"/>
              </a:ext>
            </a:extLst>
          </p:cNvPr>
          <p:cNvSpPr txBox="1"/>
          <p:nvPr/>
        </p:nvSpPr>
        <p:spPr>
          <a:xfrm>
            <a:off x="25895721" y="5867216"/>
            <a:ext cx="1197388" cy="492443"/>
          </a:xfrm>
          <a:prstGeom prst="rect">
            <a:avLst/>
          </a:prstGeom>
          <a:noFill/>
        </p:spPr>
        <p:txBody>
          <a:bodyPr wrap="square" rtlCol="0">
            <a:spAutoFit/>
          </a:bodyPr>
          <a:lstStyle/>
          <a:p>
            <a:r>
              <a:rPr lang="de-DE" sz="2600" dirty="0">
                <a:latin typeface="Arial" panose="020B0604020202020204" pitchFamily="34" charset="0"/>
                <a:cs typeface="Arial" panose="020B0604020202020204" pitchFamily="34" charset="0"/>
              </a:rPr>
              <a:t>E-mail</a:t>
            </a:r>
          </a:p>
        </p:txBody>
      </p:sp>
      <p:sp>
        <p:nvSpPr>
          <p:cNvPr id="66" name="TextBox 65">
            <a:extLst>
              <a:ext uri="{FF2B5EF4-FFF2-40B4-BE49-F238E27FC236}">
                <a16:creationId xmlns:a16="http://schemas.microsoft.com/office/drawing/2014/main" id="{D9533B78-BD26-4055-BF47-17BA324F699D}"/>
              </a:ext>
            </a:extLst>
          </p:cNvPr>
          <p:cNvSpPr txBox="1"/>
          <p:nvPr/>
        </p:nvSpPr>
        <p:spPr>
          <a:xfrm>
            <a:off x="28207092" y="5867216"/>
            <a:ext cx="1408536" cy="492443"/>
          </a:xfrm>
          <a:prstGeom prst="rect">
            <a:avLst/>
          </a:prstGeom>
          <a:noFill/>
        </p:spPr>
        <p:txBody>
          <a:bodyPr wrap="square" rtlCol="0">
            <a:spAutoFit/>
          </a:bodyPr>
          <a:lstStyle/>
          <a:p>
            <a:r>
              <a:rPr lang="de-DE" sz="2600" dirty="0">
                <a:latin typeface="Arial" panose="020B0604020202020204" pitchFamily="34" charset="0"/>
                <a:cs typeface="Arial" panose="020B0604020202020204" pitchFamily="34" charset="0"/>
              </a:rPr>
              <a:t>Website</a:t>
            </a:r>
          </a:p>
        </p:txBody>
      </p:sp>
      <p:pic>
        <p:nvPicPr>
          <p:cNvPr id="28" name="Picture 27">
            <a:extLst>
              <a:ext uri="{FF2B5EF4-FFF2-40B4-BE49-F238E27FC236}">
                <a16:creationId xmlns:a16="http://schemas.microsoft.com/office/drawing/2014/main" id="{38FBB0DF-7208-40E8-81A4-E3D25AE9448A}"/>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5769536" y="25880189"/>
            <a:ext cx="6452396" cy="3600000"/>
          </a:xfrm>
          <a:prstGeom prst="rect">
            <a:avLst/>
          </a:prstGeom>
        </p:spPr>
      </p:pic>
      <p:sp>
        <p:nvSpPr>
          <p:cNvPr id="86" name="TextBox 85">
            <a:extLst>
              <a:ext uri="{FF2B5EF4-FFF2-40B4-BE49-F238E27FC236}">
                <a16:creationId xmlns:a16="http://schemas.microsoft.com/office/drawing/2014/main" id="{DC796585-CD6E-40E4-8308-1A6AE32D3599}"/>
              </a:ext>
            </a:extLst>
          </p:cNvPr>
          <p:cNvSpPr txBox="1"/>
          <p:nvPr/>
        </p:nvSpPr>
        <p:spPr>
          <a:xfrm>
            <a:off x="16873885" y="26106484"/>
            <a:ext cx="1861563" cy="338554"/>
          </a:xfrm>
          <a:prstGeom prst="rect">
            <a:avLst/>
          </a:prstGeom>
          <a:noFill/>
        </p:spPr>
        <p:txBody>
          <a:bodyPr wrap="square" rtlCol="0">
            <a:spAutoFit/>
          </a:bodyPr>
          <a:lstStyle/>
          <a:p>
            <a:r>
              <a:rPr lang="de-DE" sz="1600" dirty="0">
                <a:latin typeface="Arial" panose="020B0604020202020204" pitchFamily="34" charset="0"/>
                <a:cs typeface="Arial" panose="020B0604020202020204" pitchFamily="34" charset="0"/>
              </a:rPr>
              <a:t>Mannose</a:t>
            </a:r>
          </a:p>
        </p:txBody>
      </p:sp>
      <p:pic>
        <p:nvPicPr>
          <p:cNvPr id="37" name="Picture 36">
            <a:extLst>
              <a:ext uri="{FF2B5EF4-FFF2-40B4-BE49-F238E27FC236}">
                <a16:creationId xmlns:a16="http://schemas.microsoft.com/office/drawing/2014/main" id="{1FE3D8DD-00EA-4785-9344-FF3D94DE21A1}"/>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5573154" y="15315661"/>
            <a:ext cx="6658873" cy="3715200"/>
          </a:xfrm>
          <a:prstGeom prst="rect">
            <a:avLst/>
          </a:prstGeom>
        </p:spPr>
      </p:pic>
      <p:pic>
        <p:nvPicPr>
          <p:cNvPr id="1026" name="Picture 2">
            <a:extLst>
              <a:ext uri="{FF2B5EF4-FFF2-40B4-BE49-F238E27FC236}">
                <a16:creationId xmlns:a16="http://schemas.microsoft.com/office/drawing/2014/main" id="{28F8F5A1-9447-4EE6-B995-36D4966A6362}"/>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8311960" y="4586779"/>
            <a:ext cx="1198800" cy="11988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a:extLst>
              <a:ext uri="{FF2B5EF4-FFF2-40B4-BE49-F238E27FC236}">
                <a16:creationId xmlns:a16="http://schemas.microsoft.com/office/drawing/2014/main" id="{566A87DA-4338-49D5-BE59-9CE2D540D9D3}"/>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5769536" y="29534717"/>
            <a:ext cx="6452396" cy="3600000"/>
          </a:xfrm>
          <a:prstGeom prst="rect">
            <a:avLst/>
          </a:prstGeom>
        </p:spPr>
      </p:pic>
      <p:sp>
        <p:nvSpPr>
          <p:cNvPr id="88" name="TextBox 87">
            <a:extLst>
              <a:ext uri="{FF2B5EF4-FFF2-40B4-BE49-F238E27FC236}">
                <a16:creationId xmlns:a16="http://schemas.microsoft.com/office/drawing/2014/main" id="{0A5CEC0D-D5B1-4B1B-B29B-2D41D814690D}"/>
              </a:ext>
            </a:extLst>
          </p:cNvPr>
          <p:cNvSpPr txBox="1"/>
          <p:nvPr/>
        </p:nvSpPr>
        <p:spPr>
          <a:xfrm>
            <a:off x="16873884" y="29793335"/>
            <a:ext cx="1861563" cy="338554"/>
          </a:xfrm>
          <a:prstGeom prst="rect">
            <a:avLst/>
          </a:prstGeom>
          <a:noFill/>
        </p:spPr>
        <p:txBody>
          <a:bodyPr wrap="square" rtlCol="0">
            <a:spAutoFit/>
          </a:bodyPr>
          <a:lstStyle/>
          <a:p>
            <a:r>
              <a:rPr lang="de-DE" sz="1600" dirty="0">
                <a:latin typeface="Arial" panose="020B0604020202020204" pitchFamily="34" charset="0"/>
                <a:cs typeface="Arial" panose="020B0604020202020204" pitchFamily="34" charset="0"/>
              </a:rPr>
              <a:t>Sucrose</a:t>
            </a:r>
          </a:p>
        </p:txBody>
      </p:sp>
      <p:pic>
        <p:nvPicPr>
          <p:cNvPr id="31" name="Picture 30">
            <a:extLst>
              <a:ext uri="{FF2B5EF4-FFF2-40B4-BE49-F238E27FC236}">
                <a16:creationId xmlns:a16="http://schemas.microsoft.com/office/drawing/2014/main" id="{11E7E1D9-A62D-4883-B738-E486010DFFAE}"/>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22384255" y="25880189"/>
            <a:ext cx="6452396" cy="3600000"/>
          </a:xfrm>
          <a:prstGeom prst="rect">
            <a:avLst/>
          </a:prstGeom>
        </p:spPr>
      </p:pic>
      <p:sp>
        <p:nvSpPr>
          <p:cNvPr id="87" name="TextBox 86">
            <a:extLst>
              <a:ext uri="{FF2B5EF4-FFF2-40B4-BE49-F238E27FC236}">
                <a16:creationId xmlns:a16="http://schemas.microsoft.com/office/drawing/2014/main" id="{0C065FDC-5A23-455D-A1DA-CC1EBD423937}"/>
              </a:ext>
            </a:extLst>
          </p:cNvPr>
          <p:cNvSpPr txBox="1"/>
          <p:nvPr/>
        </p:nvSpPr>
        <p:spPr>
          <a:xfrm>
            <a:off x="23426229" y="26106484"/>
            <a:ext cx="1861563" cy="338554"/>
          </a:xfrm>
          <a:prstGeom prst="rect">
            <a:avLst/>
          </a:prstGeom>
          <a:noFill/>
        </p:spPr>
        <p:txBody>
          <a:bodyPr wrap="square" rtlCol="0">
            <a:spAutoFit/>
          </a:bodyPr>
          <a:lstStyle/>
          <a:p>
            <a:r>
              <a:rPr lang="de-DE" sz="1600" dirty="0">
                <a:latin typeface="Arial" panose="020B0604020202020204" pitchFamily="34" charset="0"/>
                <a:cs typeface="Arial" panose="020B0604020202020204" pitchFamily="34" charset="0"/>
              </a:rPr>
              <a:t>Trehalose</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DE831ADD94689C48938EA18148D00D84" ma:contentTypeVersion="12" ma:contentTypeDescription="Ein neues Dokument erstellen." ma:contentTypeScope="" ma:versionID="84d1e8d086ff4a65d85c52b56cda8cad">
  <xsd:schema xmlns:xsd="http://www.w3.org/2001/XMLSchema" xmlns:xs="http://www.w3.org/2001/XMLSchema" xmlns:p="http://schemas.microsoft.com/office/2006/metadata/properties" xmlns:ns3="a821a452-e0b8-4e1f-94ff-96f17d92d78b" xmlns:ns4="80dde2ef-a778-42d7-b7fa-de16740a3cd4" targetNamespace="http://schemas.microsoft.com/office/2006/metadata/properties" ma:root="true" ma:fieldsID="fea9f1e3914f0557893aceda7ea15e0d" ns3:_="" ns4:_="">
    <xsd:import namespace="a821a452-e0b8-4e1f-94ff-96f17d92d78b"/>
    <xsd:import namespace="80dde2ef-a778-42d7-b7fa-de16740a3cd4"/>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element ref="ns4:MediaServiceAutoTags" minOccurs="0"/>
                <xsd:element ref="ns4:MediaServiceOCR" minOccurs="0"/>
                <xsd:element ref="ns4:MediaServiceGenerationTime" minOccurs="0"/>
                <xsd:element ref="ns4:MediaServiceEventHashCode" minOccurs="0"/>
                <xsd:element ref="ns4: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821a452-e0b8-4e1f-94ff-96f17d92d78b" elementFormDefault="qualified">
    <xsd:import namespace="http://schemas.microsoft.com/office/2006/documentManagement/types"/>
    <xsd:import namespace="http://schemas.microsoft.com/office/infopath/2007/PartnerControls"/>
    <xsd:element name="SharedWithUsers" ma:index="8"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Freigegeben für - Details" ma:internalName="SharedWithDetails" ma:readOnly="true">
      <xsd:simpleType>
        <xsd:restriction base="dms:Note">
          <xsd:maxLength value="255"/>
        </xsd:restriction>
      </xsd:simpleType>
    </xsd:element>
    <xsd:element name="SharingHintHash" ma:index="10" nillable="true" ma:displayName="Freigabehinweis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0dde2ef-a778-42d7-b7fa-de16740a3cd4"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391FEC3-BC66-46C5-9C59-613DF00C3C5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821a452-e0b8-4e1f-94ff-96f17d92d78b"/>
    <ds:schemaRef ds:uri="80dde2ef-a778-42d7-b7fa-de16740a3cd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E14B5A7-CE84-4188-AB34-28282E70AD23}">
  <ds:schemaRefs>
    <ds:schemaRef ds:uri="http://schemas.microsoft.com/sharepoint/v3/contenttype/forms"/>
  </ds:schemaRefs>
</ds:datastoreItem>
</file>

<file path=customXml/itemProps3.xml><?xml version="1.0" encoding="utf-8"?>
<ds:datastoreItem xmlns:ds="http://schemas.openxmlformats.org/officeDocument/2006/customXml" ds:itemID="{465A97A1-EF7B-4049-BA50-8EDBF18B50DA}">
  <ds:schemaRefs>
    <ds:schemaRef ds:uri="a821a452-e0b8-4e1f-94ff-96f17d92d78b"/>
    <ds:schemaRef ds:uri="http://schemas.microsoft.com/office/2006/metadata/properties"/>
    <ds:schemaRef ds:uri="http://www.w3.org/XML/1998/namespace"/>
    <ds:schemaRef ds:uri="http://schemas.microsoft.com/office/2006/documentManagement/types"/>
    <ds:schemaRef ds:uri="80dde2ef-a778-42d7-b7fa-de16740a3cd4"/>
    <ds:schemaRef ds:uri="http://purl.org/dc/dcmitype/"/>
    <ds:schemaRef ds:uri="http://purl.org/dc/elements/1.1/"/>
    <ds:schemaRef ds:uri="http://schemas.microsoft.com/office/infopath/2007/PartnerControls"/>
    <ds:schemaRef ds:uri="http://schemas.openxmlformats.org/package/2006/metadata/core-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otalTime>0</TotalTime>
  <Words>1109</Words>
  <Application>Microsoft Office PowerPoint</Application>
  <PresentationFormat>Custom</PresentationFormat>
  <Paragraphs>62</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TUSans</vt:lpstr>
      <vt:lpstr>Wingdings</vt:lpstr>
      <vt:lpstr>Office Theme</vt:lpstr>
      <vt:lpstr>PowerPoint Presentation</vt:lpstr>
    </vt:vector>
  </TitlesOfParts>
  <Company>TU Wien - Campusversion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Ihr Benutzername</dc:creator>
  <cp:lastModifiedBy>Vijayakumar, Shilpa</cp:lastModifiedBy>
  <cp:revision>671</cp:revision>
  <cp:lastPrinted>2022-05-05T08:18:48Z</cp:lastPrinted>
  <dcterms:created xsi:type="dcterms:W3CDTF">2011-06-09T12:56:08Z</dcterms:created>
  <dcterms:modified xsi:type="dcterms:W3CDTF">2022-05-06T12:55:32Z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0x010100DE831ADD94689C48938EA18148D00D84</vt:lpwstr>
  </property>
</Properties>
</file>